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53"/>
  </p:notesMasterIdLst>
  <p:sldIdLst>
    <p:sldId id="798" r:id="rId3"/>
    <p:sldId id="2414" r:id="rId4"/>
    <p:sldId id="799" r:id="rId5"/>
    <p:sldId id="800" r:id="rId6"/>
    <p:sldId id="801" r:id="rId7"/>
    <p:sldId id="802" r:id="rId8"/>
    <p:sldId id="803" r:id="rId9"/>
    <p:sldId id="2415" r:id="rId10"/>
    <p:sldId id="2418" r:id="rId11"/>
    <p:sldId id="2417" r:id="rId12"/>
    <p:sldId id="2416" r:id="rId13"/>
    <p:sldId id="2419" r:id="rId14"/>
    <p:sldId id="2420" r:id="rId15"/>
    <p:sldId id="2425" r:id="rId16"/>
    <p:sldId id="2428" r:id="rId17"/>
    <p:sldId id="2423" r:id="rId18"/>
    <p:sldId id="2433" r:id="rId19"/>
    <p:sldId id="2432" r:id="rId20"/>
    <p:sldId id="2424" r:id="rId21"/>
    <p:sldId id="2427" r:id="rId22"/>
    <p:sldId id="2429" r:id="rId23"/>
    <p:sldId id="2434" r:id="rId24"/>
    <p:sldId id="2422" r:id="rId25"/>
    <p:sldId id="2426" r:id="rId26"/>
    <p:sldId id="2421" r:id="rId27"/>
    <p:sldId id="2431" r:id="rId28"/>
    <p:sldId id="2435" r:id="rId29"/>
    <p:sldId id="2446" r:id="rId30"/>
    <p:sldId id="2436" r:id="rId31"/>
    <p:sldId id="2437" r:id="rId32"/>
    <p:sldId id="2439" r:id="rId33"/>
    <p:sldId id="2438" r:id="rId34"/>
    <p:sldId id="2444" r:id="rId35"/>
    <p:sldId id="2445" r:id="rId36"/>
    <p:sldId id="2440" r:id="rId37"/>
    <p:sldId id="2447" r:id="rId38"/>
    <p:sldId id="2442" r:id="rId39"/>
    <p:sldId id="2441" r:id="rId40"/>
    <p:sldId id="2443" r:id="rId41"/>
    <p:sldId id="2448" r:id="rId42"/>
    <p:sldId id="2449" r:id="rId43"/>
    <p:sldId id="2450" r:id="rId44"/>
    <p:sldId id="2451" r:id="rId45"/>
    <p:sldId id="2452" r:id="rId46"/>
    <p:sldId id="2453" r:id="rId47"/>
    <p:sldId id="2454" r:id="rId48"/>
    <p:sldId id="2455" r:id="rId49"/>
    <p:sldId id="2456" r:id="rId50"/>
    <p:sldId id="2457" r:id="rId51"/>
    <p:sldId id="2458" r:id="rId5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1742DE0-A5F5-4BA7-97AE-546D374F0217}">
          <p14:sldIdLst>
            <p14:sldId id="798"/>
            <p14:sldId id="2414"/>
            <p14:sldId id="799"/>
            <p14:sldId id="800"/>
            <p14:sldId id="801"/>
            <p14:sldId id="802"/>
            <p14:sldId id="803"/>
            <p14:sldId id="2415"/>
          </p14:sldIdLst>
        </p14:section>
        <p14:section name="flocculator" id="{2E823BAA-9BBB-4E36-AFFE-726D1AD7DD5B}">
          <p14:sldIdLst>
            <p14:sldId id="2418"/>
            <p14:sldId id="2417"/>
            <p14:sldId id="2416"/>
            <p14:sldId id="2419"/>
            <p14:sldId id="2420"/>
          </p14:sldIdLst>
        </p14:section>
        <p14:section name="clarifier" id="{8C10B3D8-AED8-49A4-8461-3E3BD309B7BC}">
          <p14:sldIdLst>
            <p14:sldId id="2425"/>
            <p14:sldId id="2428"/>
            <p14:sldId id="2423"/>
            <p14:sldId id="2433"/>
            <p14:sldId id="2432"/>
            <p14:sldId id="2424"/>
            <p14:sldId id="2427"/>
            <p14:sldId id="2429"/>
            <p14:sldId id="2434"/>
            <p14:sldId id="2422"/>
            <p14:sldId id="2426"/>
            <p14:sldId id="2421"/>
            <p14:sldId id="2431"/>
          </p14:sldIdLst>
        </p14:section>
        <p14:section name="filter" id="{600166BE-AE3D-4341-AE72-2113AA33D0FC}">
          <p14:sldIdLst>
            <p14:sldId id="2435"/>
            <p14:sldId id="2446"/>
            <p14:sldId id="2436"/>
            <p14:sldId id="2437"/>
            <p14:sldId id="2439"/>
            <p14:sldId id="2438"/>
            <p14:sldId id="2444"/>
            <p14:sldId id="2445"/>
            <p14:sldId id="2440"/>
            <p14:sldId id="2447"/>
            <p14:sldId id="2442"/>
            <p14:sldId id="2441"/>
            <p14:sldId id="2443"/>
            <p14:sldId id="2448"/>
            <p14:sldId id="2449"/>
            <p14:sldId id="2450"/>
            <p14:sldId id="2451"/>
            <p14:sldId id="2452"/>
            <p14:sldId id="2453"/>
            <p14:sldId id="2454"/>
            <p14:sldId id="2455"/>
            <p14:sldId id="2456"/>
            <p14:sldId id="2457"/>
            <p14:sldId id="245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397" autoAdjust="0"/>
    <p:restoredTop sz="91089" autoAdjust="0"/>
  </p:normalViewPr>
  <p:slideViewPr>
    <p:cSldViewPr snapToGrid="0">
      <p:cViewPr>
        <p:scale>
          <a:sx n="124" d="100"/>
          <a:sy n="124" d="100"/>
        </p:scale>
        <p:origin x="464" y="5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5621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tableStyles" Target="tableStyle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DAC4D7-AC2B-4B96-A23C-9757BCC47876}" type="datetimeFigureOut">
              <a:rPr lang="en-US" smtClean="0"/>
              <a:t>11/27/24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4C7EFA-B12C-425A-88D6-652ACC82CB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3800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noProof="0" dirty="0"/>
              <a:t>First plants didn’t include filters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noProof="0" dirty="0"/>
              <a:t>Or floc filters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noProof="0" dirty="0"/>
              <a:t>Got the water clean enough so that chlorination could be effective</a:t>
            </a:r>
          </a:p>
        </p:txBody>
      </p:sp>
      <p:sp>
        <p:nvSpPr>
          <p:cNvPr id="719" name="Google Shape;719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inlet_collector</a:t>
            </a:r>
            <a:endParaRPr lang="en-US" dirty="0"/>
          </a:p>
          <a:p>
            <a:endParaRPr lang="en-US" dirty="0"/>
          </a:p>
          <a:p>
            <a:r>
              <a:rPr lang="en-US" dirty="0"/>
              <a:t>https://cad.onshape.com/documents/cb29fe9215c63d736a37e7fb/w/be3111351864b8cc004d74df/e/d03127af1390de52c6819a25?configuration=overrides%3D%257B%2B%2B%2B%2522AN%2522%253A%2B6.6885399444210005%252C%2B%2B%2B%2B%2522G_max%2522%253A%2B300%252C%2B%2B%2B%2B%2522ID_min%2522%253A%2B0.1669460459446353%252C%2B%2B%2B%2B%2522ND_hyd%2522%253A%2B8%252C%2B%2B%2B%2B%2522ND_min%2522%253A%2B3%252C%2B%2B%2B%2B%2522Q_pi%2522%253A%2B1%252C%2B%2B%2B%2B%2522Qm_max%2522%253A%2B4%252C%2B%2B%2B%2B%2522TEMP_max%2522%253A%2B30%252C%2B%2B%2B%2B%2522TEMP_min%2522%253A%2B5%252C%2B%2B%2B%2B%2522bayL%2522%253A%2B3.74%252C%2B%2B%2B%2B%2522diffuser%2522%253A%2B%257B%2B%2B%2B%2B%2B%2522B%2522%253A%2B0.06%252C%2B%2B%2B%2B%2B%2B%2522G_jet%2522%253A%2B218.31252075299807%252C%2B%2B%2B%2B%2B%2B%2522G_max%2522%253A%2B300%252C%2B%2B%2B%2B%2B%2B%2522HD_pi%2522%253A%2B5%252C%2B%2B%2B%2B%2B%2B%2522HL%2522%253A%2B0.0016286223646203382%252C%2B%2B%2B%2B%2B%2B%2522HL_max%2522%253A%2B0.0016286223646203382%252C%2B%2B%2B%2B%2B%2B%2522ND%2522%253A%2B1%252C%2B%2B%2B%2B%2B%2B%2522Q_pi%2522%253A%2B1%252C%2B%2B%2B%2B%2B%2B%2522Qm_max%2522%253A%2B4%252C%2B%2B%2B%2B%2B%2B%2522SDR%2522%253A%2B26%252C%2B%2B%2B%2B%2B%2B%2522TEMP_max%2522%253A%2B30%252C%2B%2B%2B%2B%2B%2B%2522Tm_min%2522%253A%2B1%252C%2B%2B%2B%2B%2B%2B%2522V_max%2522%253A%2B0.17872509343684248%252C%2B%2B%2B%2B%2B%2B%2522bayL%2522%253A%2B3.74%252C%2B%2B%2B%2B%2B%2B%2522diffuserL%2522%253A%2B0.1538653846%252C%2B%2B%2B%2B%2B%2B%2522done%2522%253A%2B%2B%2B%2B%2B%2Btrue%252C%2B%2B%2B%2B%2B%2B%2522ip%2522%253A%2B%2B%2B%2B%2B%2B%2522APP%2522%252C%2B%2B%2B%2B%2B%2B%2522loftAN%2522%253A%2B5%252C%2B%2B%2B%2B%2B%2B%2522loftH%2522%253A%2B0.07999191283437192%252C%2B%2B%2B%2B%2B%2B%2522loftL%2522%253A%2B0.006998385546761406%252C%2B%2B%2B%2B%2B%2B%2522pipe%2522%253A%2B%257B%2B%2B%2B%2B%2B%2B%2B%2522ID%2522%253A%2B0.03077307692%252C%2B%2B%2B%2B%2B%2B%2B%2B%2522OD%2522%253A%2B0.0333375%252C%2B%2B%2B%2B%2B%2B%2B%2B%2522T%2522%253A%2B0.001282211538%2B%2B%2B%2B%2B%257D%252C%2B%2B%2B%2B%2B%2B%2522reducedD_pi%2522%253A%2B0.962121%252C%2B%2B%2B%2B%2B%2B%2522reducedH%2522%253A%2B0.018%252C%2B%2B%2B%2B%2B%2B%2522reducedOD%2522%253A%2B0.0320747088375%252C%2B%2B%2B%2B%2B%2B%2522reverserJetS_min%2522%253A%2B0.005104833141183866%252C%2B%2B%2B%2B%2B%2B%2522reverserJetV_max%2522%253A%2B0.2095110039834734%252C%2B%2B%2B%2B%2B%2B%2522roundDiffuserV_min%2522%253A%2B0.08627955834916864%252C%2B%2B%2B%2B%2B%2B%2522slotL%2522%253A%2B0.045234559809124095%252C%2B%2B%2B%2B%2B%2B%2522slotOL%2522%253A%2B0.04733427109352281%252C%2B%2B%2B%2B%2B%2B%2522slotOW%2522%253A%2B0.010268793705454545%252C%2B%2B%2B%2B%2B%2B%2522slotW%2522%253A%2B0.0079375%252C%2B%2B%2B%2B%2B%2B%2522slotW_min%2522%253A%2B0.003175%252C%2B%2B%2B%2B%2B%2B%2522stretchL_pi%2522%253A%2B1.1%2B%2B%2B%257D%252C%2B%2B%2B%2B%2522done%2522%253A%2B%2B%2B%2Btrue%252C%2B%2B%2B%2B%2522equalizerInsert%2522%253A%2B%2B%2B%2Bfalse%252C%2B%2B%2B%2B%2522flowEqualizer%2522%253A%2B%257B%2B%2B%2B%2B%2B%2522G_max%2522%253A%2B300%252C%2B%2B%2B%2B%2B%2B%2522NU%2522%253A%2B8.006753251295927e-7%252C%2B%2B%2B%2B%2B%2B%2522Q_pi%2522%253A%2B1%252C%2B%2B%2B%2B%2B%2B%2522Qm_max%2522%253A%2B4%252C%2B%2B%2B%2B%2B%2B%2522TEMP_max%2522%253A%2B30%252C%2B%2B%2B%2B%2B%2B%2522Tm_min%2522%253A%2B3%252C%2B%2B%2B%2B%2B%2B%2522bayL%2522%253A%2B3.7100000000000004%252C%2B%2B%2B%2B%2B%2B%2522divider%2522%253A%2B%257B%2B%2B%2B%2B%2B%2B%2B%2522L%2522%253A%2B3.7052370000000003%252C%2B%2B%2B%2B%2B%2B%2B%2B%2522T%2522%253A%2B0.003175%252C%2B%2B%2B%2B%2B%2B%2B%2B%2522T_min%2522%253A%2B0.003%252C%2B%2B%2B%2B%2B%2B%2B%2B%2522centerOffsetL%2522%253A%2B-0.03937422992321121%252C%2B%2B%2B%2B%2B%2B%2B%2B%2522chordL%2522%253A%2B0.13935549066039676%252C%2B%2B%2B%2B%2B%2B%2B%2B%2522depthH%2522%253A%2B0.11940746162321121%2B%2B%2B%2B%2B%257D%252C%2B%2B%2B%2B%2B%2B%2522done%2522%253A%2B%2B%2B%2B%2B%2Btrue%252C%2B%2B%2B%2B%2B%2B%2522equalizer%2522%253A%2B%257B%2B%2B%2B%2B%2B%2B%2B%2522ED%2522%253A%2B0.012258493293554032%252C%2B%2B%2B%2B%2B%2B%2B%2B%2522G_ave%2522%253A%2B123.73436232446714%252C%2B%2B%2B%2B%2B%2B%2B%2B%2522VOL%2522%253A%2B0.014931192190821344%2B%2B%2B%2B%2B%257D%252C%2B%2B%2B%2B%2B%2B%2522gapS%2522%253A%2B0.02%252C%2B%2B%2B%2B%2B%2B%2522inletManifold%2522%253A%2B%257B%2B%2B%2B%2B%2B%2B%2B%2522A%2522%253A%2B0.016098320421370726%252C%2B%2B%2B%2B%2B%2B%2B%2B%2522ND%2522%253A%2B6%252C%2B%2B%2B%2B%2B%2B%2B%2B%2522SDR%2522%253A%2B41%252C%2B%2B%2B%2B%2B%2B%2B%2B%2522V%2522%253A%2B0.2484731260964311%252C%2B%2B%2B%2B%2B%2B%2B%2B%2522pipe%2522%253A%2B%257B%2B%2B%2B%2B%2B%2B%2B%2B%2B%2522ID%2522%253A%2B0.1600664634%252C%2B%2B%2B%2B%2B%2B%2B%2B%2B%2B%2522OD%2522%253A%2B0.168275%252C%2B%2B%2B%2B%2B%2B%2B%2B%2B%2B%2522T%2522%253A%2B0.004104268293%2B%2B%2B%2B%2B%2B%2B%257D%2B%2B%2B%2B%2B%257D%252C%2B%2B%2B%2B%2B%2B%2522ip%2522%253A%2B%2B%2B%2B%2B%2B%2522APP%2522%252C%2B%2B%2B%2B%2B%2B%2522manPipeA_pi%2522%253A%2B0.8%252C%2B%2B%2B%2B%2B%2B%2522port%2522%253A%2B%257B%2B%2B%2B%2B%2B%2B%2B%2522AN%2522%253A%2B3.2578353797327746%252C%2B%2B%2B%2B%2B%2B%2B%2B%2522B%2522%253A%2B0.7420000000000001%252C%2B%2B%2B%2B%2B%2B%2B%2B%2522B_max%2522%253A%2B0.7537996809273139%252C%2B%2B%2B%2B%2B%2B%2B%2B%2522D_min%2522%253A%2B0.07354015229691%252C%2B%2B%2B%2B%2B%2B%2B%2B%2522G_max%2522%253A%2B259.6498819009981%252C%2B%2B%2B%2B%2B%2B%2B%2B%2522L%2522%253A%2B0.7220000000000001%252C%2B%2B%2B%2B%2B%2B%2B%2B%2522Lr_pi%2522%253A%2B10%252C%2B%2B%2B%2B%2B%2B%2B%2B%2522N%2522%253A%2B5%252C%2B%2B%2B%2B%2B%2B%2B%2B%2522ND%2522%253A%2B3%252C%2B%2B%2B%2B%2B%2B%2B%2B%2522Q%2522%253A%2B0.0008%252C%2B%2B%2B%2B%2B%2B%2B%2B%2522S%2522%253A%2B0.05%252C%2B%2B%2B%2B%2B%2B%2B%2B%2522SDR%2522%253A%2B26%252C%2B%2B%2B%2B%2B%2B%2B%2B%2522V%2522%253A%2B0.30251770141261963%252C%2B%2B%2B%2B%2B%2B%2B%2B%2522pipe%2522%253A%2B%257B%2B%2B%2B%2B%2B%2B%2B%2B%2B%2522ID%2522%253A%2B0.08206153846%252C%2B%2B%2B%2B%2B%2B%2B%2B%2B%2B%2522OD%2522%253A%2B0.0889%252C%2B%2B%2B%2B%2B%2B%2B%2B%2B%2B%2522T%2522%253A%2B0.003419230769%2B%2B%2B%2B%2B%2B%2B%257D%2B%2B%2B%2B%2B%257D%252C%2B%2B%2B%2B%2B%2B%2522portReverser%2522%253A%2B%257B%2B%2B%2B%2B%2B%2B%2B%2522ND%2522%253A%2B3%252C%2B%2B%2B%2B%2B%2B%2B%2B%2522SDR%2522%253A%2B26%252C%2B%2B%2B%2B%2B%2B%2B%2B%2522pipe%2522%253A%2B%257B%2B%2B%2B%2B%2B%2B%2B%2B%2B%2522ID%2522%253A%2B0.08206153846%252C%2B%2B%2B%2B%2B%2B%2B%2B%2B%2B%2522OD%2522%253A%2B0.0889%252C%2B%2B%2B%2B%2B%2B%2B%2B%2B%2B%2522T%2522%253A%2B0.003419230769%2B%2B%2B%2B%2B%2B%2B%257D%2B%2B%2B%2B%2B%257D%252C%2B%2B%2B%2B%2B%2B%2522rep%2522%253A%2B%2B%2B%2B%2B%2Btrue%2B%2B%2B%257D%252C%2B%2B%2B%2B%2522gapS%2522%253A%2B0.01%252C%2B%2B%2B%2B%2522inletManifoldTm_min%2522%253A%2B2%252C%2B%2B%2B%2B%2522ip%2522%253A%2B%2B%2B%2B%2522APP%2522%252C%2B%2B%2B%2B%2522manifold%2522%253A%2B%257B%2B%2B%2B%2B%2B%2522HL%2522%253A%2B0.0019768260477120315%252C%2B%2B%2B%2B%2B%2B%2522HL_max%2522%253A%2B0.002444350152408703%252C%2B%2B%2B%2B%2B%2B%2522ID_min%2522%253A%2B0.18075353103239006%252C%2B%2B%2B%2B%2B%2B%2522ND%2522%253A%2B8%252C%2B%2B%2B%2B%2B%2B%2522Q_pi%2522%253A%2B1%252C%2B%2B%2B%2B%2B%2B%2522Qm_max%2522%253A%2B4%252C%2B%2B%2B%2B%2B%2B%2522SDR%2522%253A%2B41%252C%2B%2B%2B%2B%2B%2B%2522TEMP_min%2522%253A%2B5%252C%2B%2B%2B%2B%2B%2B%2522Tm_min%2522%253A%2B2%252C%2B%2B%2B%2B%2B%2B%2522V_max%2522%253A%2B0.15588220124226043%252C%2B%2B%2B%2B%2B%2B%2522activeL%2522%253A%2B3.74%252C%2B%2B%2B%2B%2B%2B%2522bandCoupling%2522%253A%2B%257B%2B%2B%2B%2B%2B%2B%2B%2522D%2522%253A%2B0.21948099999999998%252C%2B%2B%2B%2B%2B%2B%2B%2B%2522T%2522%253A%2B0.0002%252C%2B%2B%2B%2B%2B%2B%2B%2B%2522W_min%2522%253A%2B0.04%252C%2B%2B%2B%2B%2B%2B%2B%2B%2522bodyT%2522%253A%2B0.002%252C%2B%2B%2B%2B%2B%2B%2B%2B%2522clamp%2522%253A%2B%257B%2B%2B%2B%2B%2B%2B%2B%2B%2B%2522S%2522%253A%2B0.02%252C%2B%2B%2B%2B%2B%2B%2B%2B%2B%2B%2522clamp%2522%253A%2B%257B%2B%2B%2B%2B%2B%2B%2B%2B%2B%2B%2B%2522D%2522%253A%2B0.21948099999999998%252C%2B%2B%2B%2B%2B%2B%2B%2B%2B%2B%2B%2B%2522D_max%2522%253A%2B0.254%252C%2B%2B%2B%2B%2B%2B%2B%2B%2B%2B%2B%2B%2522D_min%2522%253A%2B0.181%252C%2B%2B%2B%2B%2B%2B%2B%2B%2B%2B%2B%2B%2522T%2522%253A%2B0.0005842%252C%2B%2B%2B%2B%2B%2B%2B%2B%2B%2B%2B%2B%2522W%2522%253A%2B0.0142875%252C%2B%2B%2B%2B%2B%2B%2B%2B%2B%2B%2B%2B%2522bodyT%2522%253A%2B0.002%252C%2B%2B%2B%2B%2B%2B%2B%2B%2B%2B%2B%2B%2522color%2522%253A%2B%257B%2B%2B%2B%2B%2B%2B%2B%2B%2B%2B%2B%2B%2B%2522alpha%2522%253A%2B1%252C%2B%2B%2B%2B%2B%2B%2B%2B%2B%2B%2B%2B%2B%2B%2522blue%2522%253A%2B0.85%252C%2B%2B%2B%2B%2B%2B%2B%2B%2B%2B%2B%2B%2B%2B%2522green%2522%253A%2B0.85%252C%2B%2B%2B%2B%2B%2B%2B%2B%2B%2B%2B%2B%2B%2B%2522red%2522%253A%2B0.85%2B%2B%2B%2B%2B%2B%2B%2B%2B%2B%2B%257D%252C%2B%2B%2B%2B%2B%2B%2B%2B%2B%2B%2B%2B%2522costBasis%2522%253A%2B0%252C%2B%2B%2B%2B%2B%2B%2B%2B%2B%2B%2B%2B%2522factoryL%2522%253A%2B0%252C%2B%2B%2B%2B%2B%2B%2B%2B%2B%2B%2B%2B%2522hexW%2522%253A%2B0.0079375%252C%2B%2B%2B%2B%2B%2B%2B%2B%2B%2B%2B%2B%2522hoseClampType%2522%253A%2B%2B%2B%2B%2B%2B%2B%2B%2B%2B%2B%2B%2522HOSE_CLAMP%2522%252C%2B%2B%2B%2B%2B%2B%2B%2B%2B%2B%2B%2B%2522id%2522%253A%2B%2B%2B%2B%2B%2B%2B%2B%2B%2B%2B%2B%2522MMC%253A5011T43%2522%252C%2B%2B%2B%2B%2B%2B%2B%2B%2B%2B%2B%2B%2522implementationPartner%2522%253A%2B%2B%2B%2B%2B%2B%2B%2B%2B%2B%2B%2B%2522GENERIC%2522%252C%2B%2B%2B%2B%2B%2B%2B%2B%2B%2B%2B%2B%2522material%2522%253A%2B%2B%2B%2B%2B%2B%2B%2B%2B%2B%2B%2B%2522STAINLESS_STEEL%2522%252C%2B%2B%2B%2B%2B%2B%2B%2B%2B%2B%2B%2B%2522name%2522%253A%2B%2B%2B%2B%2B%2B%2B%2B%2B%2B%2B%2B%2522SS316%2Bhose_clamp%2522%252C%2B%2B%2B%2B%2B%2B%2B%2B%2B%2B%2B%2B%2522pn%2522%253A%2B%2B%2B%2B%2B%2B%2B%2B%2B%2B%2B%2B%25225011T43%2522%252C%2B%2B%2B%2B%2B%2B%2B%2B%2B%2B%2B%2B%2522stainlessSteelGrade%2522%253A%2B%2B%2B%2B%2B%2B%2B%2B%2B%2B%2B%2B%2522SS316%2522%252C%2B%2B%2B%2B%2B%2B%2B%2B%2B%2B%2B%2B%2522unitCost%2522%253A%2B4.815%252C%2B%2B%2B%2B%2B%2B%2B%2B%2B%2B%2B%2B%2522vendor%2522%253A%2B%2B%2B%2B%2B%2B%2B%2B%2B%2B%2B%2B%2522MMC%2522%2B%2B%2B%2B%2B%2B%2B%2B%2B%257D%252C%2B%2B%2B%2B%2B%2B%2B%2B%2B%2B%2522ip%2522%253A%2B%2B%2B%2B%2B%2B%2B%2B%2B%2B%2522APP%2522%2B%2B%2B%2B%2B%2B%2B%257D%252C%2B%2B%2B%2B%2B%2B%2B%2B%2522done%2522%253A%2B%2B%2B%2B%2B%2B%2B%2Btrue%252C%2B%2B%2B%2B%2B%2B%2B%2B%2522flexBand%2522%253A%2B%257B%2B%2B%2B%2B%2B%2B%2B%2B%2B%2522H%2522%253A%2B0%252C%2B%2B%2B%2B%2B%2B%2B%2B%2B%2B%2522HW%2522%253A%2B0%252C%2B%2B%2B%2B%2B%2B%2B%2B%2B%2B%2522L%2522%253A%2B0.7584718869227955%252C%2B%2B%2B%2B%2B%2B%2B%2B%2B%2B%2522OD%2522%253A%2B0.21988699999999997%252C%2B%2B%2B%2B%2B%2B%2B%2B%2B%2B%2522W%2522%253A%2B0.04%252C%2B%2B%2B%2B%2B%2B%2B%2B%2B%2B%2522col%2522%253A%2B%2B%2B%2B%2B%2B%2B%2B%2B%2Bfalse%252C%2B%2B%2B%2B%2B%2B%2B%2B%2B%2B%2522color%2522%253A%2B%257B%2B%2B%2B%2B%2B%2B%2B%2B%2B%2B%2B%2522alpha%2522%253A%2B1%252C%2B%2B%2B%2B%2B%2B%2B%2B%2B%2B%2B%2B%2522blue%2522%253A%2B0.85%252C%2B%2B%2B%2B%2B%2B%2B%2B%2B%2B%2B%2B%2522green%2522%253A%2B0.85%252C%2B%2B%2B%2B%2B%2B%2B%2B%2B%2B%2B%2B%2522red%2522%253A%2B0.85%2B%2B%2B%2B%2B%2B%2B%2B%2B%257D%252C%2B%2B%2B%2B%2B%2B%2B%2B%2B%2B%2522costBasis%2522%253A%2B2%252C%2B%2B%2B%2B%2B%2B%2B%2B%2B%2B%2522factoryL%2522%253A%2B2.54%252C%2B%2B%2B%2B%2B%2B%2B%2B%2B%2B%2522factoryT%2522%253A%2B0.000203%252C%2B%2B%2B%2B%2B%2B%2B%2B%2B%2B%2522factoryW%2522%253A%2B0.1524%252C%2B%2B%2B%2B%2B%2B%2B%2B%2B%2B%2522id%2522%253A%2B%2B%2B%2B%2B%2B%2B%2B%2B%2B%2522MMC%253A9548K256%2522%252C%2B%2B%2B%2B%2B%2B%2B%2B%2B%2B%2522implementationPartner%2522%253A%2B%2B%2B%2B%2B%2B%2B%2B%2B%2B%2522GENERIC%2522%252C%2B%2B%2B%2B%2B%2B%2B%2B%2B%2B%2522ip%2522%253A%2B%2B%2B%2B%2B%2B%2B%2B%2B%2B%2522APP%2522%252C%2B%2B%2B%2B%2B%2B%2B%2B%2B%2B%2522material%2522%253A%2B%2B%2B%2B%2B%2B%2B%2B%2B%2B%2522STAINLESS_STEEL%2522%252C%2B%2B%2B%2B%2B%2B%2B%2B%2B%2B%2522name%2522%253A%2B%2B%2B%2B%2B%2B%2B%2B%2B%2B%25220.2032%2Bmm%2B316%2Bstainless%2Bsteel%2Bsheet%2522%252C%2B%2B%2B%2B%2B%2B%2B%2B%2B%2B%2522pn%2522%253A%2B%2B%2B%2B%2B%2B%2B%2B%2B%2B%25229548K256%2522%252C%2B%2B%2B%2B%2B%2B%2B%2B%2B%2B%2522sheetMaterial%2522%253A%2B%2B%2B%2B%2B%2B%2B%2B%2B%2B%2522STAINLESS_STEEL%2522%252C%2B%2B%2B%2B%2B%2B%2B%2B%2B%2B%2522sheetType%2522%253A%2B%2B%2B%2B%2B%2B%2B%2B%2B%2B%2522SHEET%2522%252C%2B%2B%2B%2B%2B%2B%2B%2B%2B%2B%2522unitCost%2522%253A%2B208.4%252C%2B%2B%2B%2B%2B%2B%2B%2B%2B%2B%2522vendor%2522%253A%2B%2B%2B%2B%2B%2B%2B%2B%2B%2B%2522MMC%2522%2B%2B%2B%2B%2B%2B%2B%257D%252C%2B%2B%2B%2B%2B%2B%2B%2B%2522gapS%2522%253A%2B0.0017125000000000022%252C%2B%2B%2B%2B%2B%2B%2B%2B%2522ip%2522%253A%2B%2B%2B%2B%2B%2B%2B%2B%2522APP%2522%252C%2B%2B%2B%2B%2B%2B%2B%2B%2522pipeOD%2522%253A%2B0.219075%252C%2B%2B%2B%2B%2B%2B%2B%2B%2522shearA%2522%253A%2B0.00013984307724045414%252C%2B%2B%2B%2B%2B%2B%2B%2B%2522shearF%2522%253A%2B58734.09244099074%252C%2B%2B%2B%2B%2B%2B%2B%2B%2522shearStrengthP%2522%253A%2B4.2e%252B8%252C%2B%2B%2B%2B%2B%2B%2B%2B%2522tensileP%2522%253A%2B7e%252B8%2B%2B%2B%2B%2B%257D%252C%2B%2B%2B%2B%2B%2B%2522bandW%2522%253A%2B0.04%252C%2B%2B%2B%2B%2B%2B%2522bayL%2522%253A%2B3.74%252C%2B%2B%2B%2B%2B%2B%2522coupling%2522%253A%2B%257B%2B%2B%2B%2B%2B%2B%2B%2522ND%2522%253A%2B8%252C%2B%2B%2B%2B%2B%2B%2B%2B%2522OD%2522%253A%2B0.237331%252C%2B%2B%2B%2B%2B%2B%2B%2B%2522axisL%2522%253A%2B0.114697%252C%2B%2B%2B%2B%2B%2B%2B%2B%2522socketID%2522%253A%2B0.219075%252C%2B%2B%2B%2B%2B%2B%2B%2B%2522socketL%2522%253A%2B0.1143%2B%2B%2B%2B%2B%257D%252C%2B%2B%2B%2B%2B%2B%2522diffuser%2522%253A%2B%2B%2B%2B%2B%2Btrue%252C%2B%2B%2B%2B%2B%2B%2522done%2522%253A%2B%2B%2B%2B%2B%2Btrue%252C%2B%2B%2B%2B%2B%2B%2522endBlankL%2522%253A%2B0.04%252C%2B%2B%2B%2B%2B%2B%2522endBlankL_min%2522%253A%2B0%252C%2B%2B%2B%2B%2B%2B%2522gapS%2522%253A%2B0.01%252C%2B%2B%2B%2B%2B%2B%2522ip%2522%253A%2B%2B%2B%2B%2B%2B%2522APP%2522%252C%2B%2B%2B%2B%2B%2B%2522manifoldND%2522%253A%2B8%252C%2B%2B%2B%2B%2B%2B%2522manifoldPortQ_pi%2522%253A%2B0.67%252C%2B%2B%2B%2B%2B%2B%2522orificeB%2522%253A%2B0.06%252C%2B%2B%2B%2B%2B%2B%2522orificeD%2522%253A%2B0.0320747088375%252C%2B%2B%2B%2B%2B%2B%2522orificeN%2522%253A%2B61%252C%2B%2B%2B%2B%2B%2B%2522orificeStartB%2522%253A%2B0.06500000000000038%252C%2B%2B%2B%2B%2B%2B%2522orificeZoneL%2522%253A%2B3.6179252911625004%252C%2B%2B%2B%2B%2B%2B%2522pipe%2522%253A%2B%257B%2B%2B%2B%2B%2B%2B%2B%2522ID%2522%253A%2B0.2083884146%252C%2B%2B%2B%2B%2B%2B%2B%2B%2522OD%2522%253A%2B0.219075%252C%2B%2B%2B%2B%2B%2B%2B%2B%2522T%2522%253A%2B0.005343292683%2B%2B%2B%2B%2B%257D%252C%2B%2B%2B%2B%2B%2B%2522pipeHL%2522%253A%2B0.0003482036830916935%252C%2B%2B%2B%2B%2B%2B%2522pipeHL_max%2522%253A%2B0.0008157277877883646%252C%2B%2B%2B%2B%2B%2B%2522pipeL%2522%253A%2B3.7100000000000004%252C%2B%2B%2B%2B%2B%2B%2522portHL%2522%253A%2B0.0016286223646203382%252C%2B%2B%2B%2B%2B%2B%2522rep%2522%253A%2B%2B%2B%2B%2B%2Btrue%252C%2B%2B%2B%2B%2B%2B%2522stubL%2522%253A%2B0.13469699999999998%252C%2B%2B%2B%2B%2B%2B%2522useND%2522%253A%2B%2B%2B%2B%2B%2Btrue%252C%2B%2B%2B%2B%2B%2B%2522ventD%2522%253A%2B0.009525%252C%2B%2B%2B%2B%2B%2B%2522ventL%2522%253A%2B0.05%2B%2B%2B%257D%252C%2B%2B%2B%2B%2522manifoldPortQ_pi%2522%253A%2B0.67%252C%2B%2B%2B%2B%2522manifoldV_max%2522%253A%2B0.18273335801590063%252C%2B%2B%2B%2B%2522rep%2522%253A%2B%2B%2B%2Btrue%252C%2B%2B%2B%2B%2522revID%2522%253A%2B0.08206153846%252C%2B%2B%2B%2B%2522revManB%2522%253A%2B0.2716101555198444%252C%2B%2B%2B%2B%2522sedRevToDiffuserS%2522%253A%2B0.01%2B%257D&amp;renderMode=0&amp;uiState=66b8afde5a9efd706c4021f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4C7EFA-B12C-425A-88D6-652ACC82CB4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0508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cad.onshape.com/documents/cb29fe9215c63d736a37e7fb/w/be3111351864b8cc004d74df/e/4441759c4e6d7e0bf3ad526b?configuration=overrides%3D%257B%2B%2B%2B%2522B%2522%253A%2B0.06%252C%2B%2B%2B%2B%2522G_jet%2522%253A%2B218.31252075299807%252C%2B%2B%2B%2B%2522G_max%2522%253A%2B300%252C%2B%2B%2B%2B%2522HD_pi%2522%253A%2B5%252C%2B%2B%2B%2B%2522HL%2522%253A%2B0.0016286223646203382%252C%2B%2B%2B%2B%2522HL_max%2522%253A%2B0.0016286223646203382%252C%2B%2B%2B%2B%2522ND%2522%253A%2B1%252C%2B%2B%2B%2B%2522Q_pi%2522%253A%2B1%252C%2B%2B%2B%2B%2522Qm_max%2522%253A%2B4%252C%2B%2B%2B%2B%2522SDR%2522%253A%2B26%252C%2B%2B%2B%2B%2522TEMP_max%2522%253A%2B30%252C%2B%2B%2B%2B%2522Tm_min%2522%253A%2B1%252C%2B%2B%2B%2B%2522V_max%2522%253A%2B0.17872509343684248%252C%2B%2B%2B%2B%2522bayL%2522%253A%2B3.74%252C%2B%2B%2B%2B%2522diffuserL%2522%253A%2B0.1538653846%252C%2B%2B%2B%2B%2522done%2522%253A%2B%2B%2B%2Btrue%252C%2B%2B%2B%2B%2522ip%2522%253A%2B%2B%2B%2B%2522APP%2522%252C%2B%2B%2B%2B%2522loftAN%2522%253A%2B5%252C%2B%2B%2B%2B%2522loftH%2522%253A%2B0.07999191283437192%252C%2B%2B%2B%2B%2522loftL%2522%253A%2B0.006998385546761406%252C%2B%2B%2B%2B%2522pipe%2522%253A%2B%257B%2B%2B%2B%2B%2B%2522ID%2522%253A%2B0.03077307692%252C%2B%2B%2B%2B%2B%2B%2522OD%2522%253A%2B0.0333375%252C%2B%2B%2B%2B%2B%2B%2522T%2522%253A%2B0.001282211538%2B%2B%2B%257D%252C%2B%2B%2B%2B%2522reducedD_pi%2522%253A%2B0.962121%252C%2B%2B%2B%2B%2522reducedH%2522%253A%2B0.018%252C%2B%2B%2B%2B%2522reducedOD%2522%253A%2B0.0320747088375%252C%2B%2B%2B%2B%2522reverserJetS_min%2522%253A%2B0.005104833141183866%252C%2B%2B%2B%2B%2522reverserJetV_max%2522%253A%2B0.2095110039834734%252C%2B%2B%2B%2B%2522roundDiffuserV_min%2522%253A%2B0.08627955834916864%252C%2B%2B%2B%2B%2522slotL%2522%253A%2B0.045234559809124095%252C%2B%2B%2B%2B%2522slotOL%2522%253A%2B0.04733427109352281%252C%2B%2B%2B%2B%2522slotOW%2522%253A%2B0.010268793705454545%252C%2B%2B%2B%2B%2522slotW%2522%253A%2B0.0079375%252C%2B%2B%2B%2B%2522slotW_min%2522%253A%2B0.003175%252C%2B%2B%2B%2B%2522stretchL_pi%2522%253A%2B1.1%2B%257D&amp;renderMode=0&amp;uiState=66b8b11a5a9efd706c4022f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4C7EFA-B12C-425A-88D6-652ACC82CB4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4112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cad.onshape.com/documents/cb29fe9215c63d736a37e7fb/w/be3111351864b8cc004d74df/e/2546a192555f619bb96446af?configuration=overrides%3D%257B%2522rep%2522%253Atrue%252C%2B%2522repBay%2522%253Atrue%252C%2522ipEnv%2522%253A%2522APP%2522%252C%2B%2522Qm_max%2522%253A8%252C%2B%2522spare%2522%253A0%257D%3Bplastic%3Dtrue&amp;renderMode=0&amp;uiState=66b8a9185a9efd706c4019d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4C7EFA-B12C-425A-88D6-652ACC82CB4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8547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cad.onshape.com/documents/cb29fe9215c63d736a37e7fb/w/be3111351864b8cc004d74df/e/2546a192555f619bb96446af?configuration=overrides%3D%257B%2522rep%2522%253Atrue%252C%2B%2522repBay%2522%253Atrue%252C%2522ipEnv%2522%253A%2522APP%2522%252C%2B%2522Qm_max%2522%253A8%252C%2B%2522spare%2522%253A0%257D%3Bplastic%3Dtrue&amp;renderMode=0&amp;leftPanel=false&amp;uiState=66b8b34d5a9efd706c402ad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4C7EFA-B12C-425A-88D6-652ACC82CB4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60163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cad.onshape.com/documents/cb29fe9215c63d736a37e7fb/w/be3111351864b8cc004d74df/e/2546a192555f619bb96446af?configuration=overrides%3D%257B%2522rep%2522%253Atrue%252C%2B%2522repBay%2522%253Atrue%252C%2522ipEnv%2522%253A%2522APP%2522%252C%2B%2522Qm_max%2522%253A8%252C%2B%2522spare%2522%253A0%257D%3Bplastic%3Dtrue&amp;renderMode=0&amp;uiState=66b8b7d75a9efd706c403a67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4C7EFA-B12C-425A-88D6-652ACC82CB4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0662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Icons!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4C7EFA-B12C-425A-88D6-652ACC82CB4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5402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filter_top</a:t>
            </a:r>
            <a:endParaRPr lang="en-US" dirty="0"/>
          </a:p>
          <a:p>
            <a:endParaRPr lang="en-US" dirty="0"/>
          </a:p>
          <a:p>
            <a:r>
              <a:rPr lang="en-US" dirty="0"/>
              <a:t>https://cad.onshape.com/documents/c23b77aaf906eccd8540b712/w/eb5b0032b53164913bb46763/e/f6e11ecbd35bec9bfa6c168c?configuration=includeRecycle%3Dfalse%3Boverrides%3D%257B%2522rep%2522%253Atrue%252C%2B%2522bwHSF%2522%253A0.1%252C%2522filterMode%2522%253Afalse%252C%2B%2522repBay%2522%253Atrue%252C%2B%2522roundLm%2522%253A10%252C%2B%2522ipEnv%2522%253A%2522APP%2522%252C%2522ipCiv%2522%253A%2522APP%2522%252C%2B%2522Qm_max%2522%253A30%252C%2B%2522fiPipes%2522%253A%257B%2522bay%2522%253A%257B%2522spare%2522%253A0%252C%2B%2522pair%2522%253Atrue%257D%257D%257D%3Bplastic%3Dtrue%3Bstairs%3Dfalse&amp;renderMode=0&amp;uiState=66ba4981c3d4627c4539d3a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4C7EFA-B12C-425A-88D6-652ACC82CB4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2105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filter_isometric</a:t>
            </a:r>
            <a:endParaRPr lang="en-US" dirty="0"/>
          </a:p>
          <a:p>
            <a:endParaRPr lang="en-US" dirty="0"/>
          </a:p>
          <a:p>
            <a:r>
              <a:rPr lang="en-US" dirty="0"/>
              <a:t>https://cad.onshape.com/documents/c23b77aaf906eccd8540b712/w/eb5b0032b53164913bb46763/e/f6e11ecbd35bec9bfa6c168c?configuration=includeRecycle%3Dfalse%3Boverrides%3D%257B%2522rep%2522%253Atrue%252C%2B%2522bwHSF%2522%253A0.1%252C%2522filterMode%2522%253Afalse%252C%2B%2522repBay%2522%253Atrue%252C%2B%2522roundLm%2522%253A10%252C%2B%2522ipEnv%2522%253A%2522APP%2522%252C%2522ipCiv%2522%253A%2522APP%2522%252C%2B%2522Qm_max%2522%253A30%252C%2B%2522fiPipes%2522%253A%257B%2522bay%2522%253A%257B%2522spare%2522%253A0%252C%2B%2522pair%2522%253Atrue%257D%257D%257D%3Bplastic%3Dtrue%3Bstairs%3Dfalse&amp;renderMode=0&amp;uiState=66ba4964c3d4627c4539d3a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4C7EFA-B12C-425A-88D6-652ACC82CB4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6513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filter_left_section_isometric</a:t>
            </a:r>
            <a:endParaRPr lang="en-US" dirty="0"/>
          </a:p>
          <a:p>
            <a:endParaRPr lang="en-US" dirty="0"/>
          </a:p>
          <a:p>
            <a:r>
              <a:rPr lang="en-US" dirty="0"/>
              <a:t>https://cad.onshape.com/documents/c23b77aaf906eccd8540b712/w/eb5b0032b53164913bb46763/e/f6e11ecbd35bec9bfa6c168c?configuration=includeRecycle%3Dfalse%3Boverrides%3D%257B%2522rep%2522%253Atrue%252C%2B%2522bwHSF%2522%253A0.1%252C%2522filterMode%2522%253Afalse%252C%2B%2522repBay%2522%253Atrue%252C%2B%2522roundLm%2522%253A10%252C%2B%2522ipEnv%2522%253A%2522APP%2522%252C%2522ipCiv%2522%253A%2522APP%2522%252C%2B%2522Qm_max%2522%253A30%252C%2B%2522fiPipes%2522%253A%257B%2522bay%2522%253A%257B%2522spare%2522%253A0%252C%2B%2522pair%2522%253Atrue%257D%257D%257D%3Bplastic%3Dtrue%3Bstairs%3Dfalse&amp;renderMode=0&amp;uiState=66ba522bc3d4627c4539eaa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4C7EFA-B12C-425A-88D6-652ACC82CB4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5970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filter_controls_top_isometric</a:t>
            </a:r>
            <a:endParaRPr lang="en-US" dirty="0"/>
          </a:p>
          <a:p>
            <a:endParaRPr lang="en-US" dirty="0"/>
          </a:p>
          <a:p>
            <a:r>
              <a:rPr lang="en-US" dirty="0"/>
              <a:t>https://cad.onshape.com/documents/c23b77aaf906eccd8540b712/w/eb5b0032b53164913bb46763/e/f6e11ecbd35bec9bfa6c168c?configuration=includeRecycle%3Dfalse%3Boverrides%3D%257B%2522rep%2522%253Atrue%252C%2B%2522bwHSF%2522%253A0.1%252C%2522filterMode%2522%253Afalse%252C%2B%2522repBay%2522%253Atrue%252C%2B%2522roundLm%2522%253A10%252C%2B%2522ipEnv%2522%253A%2522APP%2522%252C%2522ipCiv%2522%253A%2522APP%2522%252C%2B%2522Qm_max%2522%253A30%252C%2B%2522fiPipes%2522%253A%257B%2522bay%2522%253A%257B%2522spare%2522%253A0%252C%2B%2522pair%2522%253Atrue%257D%257D%257D%3Bplastic%3Dtrue%3Bstairs%3Dfalse&amp;renderMode=0&amp;uiState=66ba4a55c3d4627c4539d44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4C7EFA-B12C-425A-88D6-652ACC82CB4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8647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lfom_overview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4C7EFA-B12C-425A-88D6-652ACC82CB4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04251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filter_controls_inlet_tank</a:t>
            </a:r>
            <a:endParaRPr lang="en-US" dirty="0"/>
          </a:p>
          <a:p>
            <a:endParaRPr lang="en-US" dirty="0"/>
          </a:p>
          <a:p>
            <a:r>
              <a:rPr lang="en-US" dirty="0"/>
              <a:t>https://cad.onshape.com/documents/c23b77aaf906eccd8540b712/w/eb5b0032b53164913bb46763/e/f6e11ecbd35bec9bfa6c168c?configuration=includeRecycle%3Dfalse%3Boverrides%3D%257B%2522rep%2522%253Atrue%252C%2B%2522bwHSF%2522%253A0.1%252C%2522filterMode%2522%253Afalse%252C%2B%2522repBay%2522%253Atrue%252C%2B%2522roundLm%2522%253A10%252C%2B%2522ipEnv%2522%253A%2522APP%2522%252C%2522ipCiv%2522%253A%2522APP%2522%252C%2B%2522Qm_max%2522%253A30%252C%2B%2522fiPipes%2522%253A%257B%2522bay%2522%253A%257B%2522spare%2522%253A0%252C%2B%2522pair%2522%253Atrue%257D%257D%257D%3Bplastic%3Dtrue%3Bstairs%3Dfalse&amp;renderMode=0&amp;uiState=66bb66b59ecab64a720689b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4C7EFA-B12C-425A-88D6-652ACC82CB4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00452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filter_controls_outlet_tank_section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https://cad.onshape.com/documents/c23b77aaf906eccd8540b712/w/eb5b0032b53164913bb46763/e/f6e11ecbd35bec9bfa6c168c?configuration=includeRecycle%3Dfalse%3Boverrides%3D%257B%2522rep%2522%253Atrue%252C%2B%2522bwHSF%2522%253A0.1%252C%2522filterMode%2522%253Afalse%252C%2B%2522repBay%2522%253Atrue%252C%2B%2522roundLm%2522%253A10%252C%2B%2522ipEnv%2522%253A%2522APP%2522%252C%2522ipCiv%2522%253A%2522APP%2522%252C%2B%2522Qm_max%2522%253A30%252C%2B%2522fiPipes%2522%253A%257B%2522bay%2522%253A%257B%2522spare%2522%253A0%252C%2B%2522pair%2522%253Atrue%257D%257D%257D%3Bplastic%3Dtrue%3Bstairs%3Dfalse&amp;renderMode=0&amp;uiState=66bb67579ecab64a72068bb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4C7EFA-B12C-425A-88D6-652ACC82CB4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4906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filter_internal_piping</a:t>
            </a:r>
            <a:endParaRPr lang="en-US" dirty="0"/>
          </a:p>
          <a:p>
            <a:endParaRPr lang="en-US" dirty="0"/>
          </a:p>
          <a:p>
            <a:r>
              <a:rPr lang="en-US" dirty="0"/>
              <a:t>https://cad.onshape.com/documents/c23b77aaf906eccd8540b712/w/eb5b0032b53164913bb46763/e/cc8bb78817330923cd045be1?configuration=overrides%3D%257B%2B%2B%2B%2522bwUpliftHW_max%2522%253A%2B1.1191336200532875%252C%2B%2B%2B%2B%2522fiPipes%2522%253A%2B%257B%2B%2B%2B%2B%2B%2522band%2522%253A%2B%257B%2B%2B%2B%2B%2B%2B%2B%2522T%2522%253A%2B0.0002%252C%2B%2B%2B%2B%2B%2B%2B%2B%2522W%2522%253A%2B0.04%252C%2B%2B%2B%2B%2B%2B%2B%2B%2522W_min%2522%253A%2B0.04%2B%2B%2B%2B%2B%257D%252C%2B%2B%2B%2B%2B%2B%2522bay%2522%253A%2B%257B%2B%2B%2B%2B%2B%2B%2B%2522N%2522%253A%2B2%252C%2B%2B%2B%2B%2B%2B%2B%2B%2522Qm%2522%253A%2B15%252C%2B%2B%2B%2B%2B%2B%2B%2B%2522Qm_max%2522%253A%2B26.870791196607236%252C%2B%2B%2B%2B%2B%2B%2B%2B%2522Qm_maxbod%2522%253A%2B60%252C%2B%2B%2B%2B%2B%2B%2B%2B%2522Qm_min%2522%253A%2B8%252C%2B%2B%2B%2B%2B%2B%2B%2B%2522multiCell%2522%253A%2B%2B%2B%2B%2B%2B%2B%2Bfalse%252C%2B%2B%2B%2B%2B%2B%2B%2B%2522pair%2522%253A%2B%2B%2B%2B%2B%2B%2B%2Btrue%252C%2B%2B%2B%2B%2B%2B%2B%2B%2522pairN%2522%253A%2B1%252C%2B%2B%2B%2B%2B%2B%2B%2B%2522single%2522%253A%2B%2B%2B%2B%2B%2B%2B%2Bfalse%252C%2B%2B%2B%2B%2B%2B%2B%2B%2522spare%2522%253A%2B0%2B%2B%2B%2B%2B%257D%252C%2B%2B%2B%2B%2B%2B%2522branch%2522%253A%2B%257B%2B%2B%2B%2B%2B%2B%2B%2522B%2522%253A%2B0.15%252C%2B%2B%2B%2B%2B%2B%2B%2B%2522L%2522%253A%2B0.5569625%252C%2B%2B%2B%2B%2B%2B%2B%2B%2522L_max%2522%253A%2B1%252C%2B%2B%2B%2B%2B%2B%2B%2B%2522bwInlet%2522%253A%2B%257B%2B%2B%2B%2B%2B%2B%2B%2B%2B%2522L%2522%253A%2B0.5569625%252C%2B%2B%2B%2B%2B%2B%2B%2B%2B%2B%2522ND%2522%253A%2B1.5%252C%2B%2B%2B%2B%2B%2B%2B%2B%2B%2B%2522SDR%2522%253A%2B12.25806452%252C%2B%2B%2B%2B%2B%2B%2B%2B%2B%2B%2522Tm_min%2522%253A%2B3%252C%2B%2B%2B%2B%2B%2B%2B%2B%2B%2B%2522V_max%2522%253A%2B1.2880489886845754%252C%2B%2B%2B%2B%2B%2B%2B%2B%2B%2B%2522bwPortV%2522%253A%2B0.8534472928776022%252C%2B%2B%2B%2B%2B%2B%2B%2B%2B%2B%2522bwV%2522%253A%2B1.2880489886845754%252C%2B%2B%2B%2B%2B%2B%2B%2B%2B%2B%2522fiPortV%2522%253A%2B0.14224121547960036%252C%2B%2B%2B%2B%2B%2B%2B%2B%2B%2B%2522fiV%2522%253A%2B0.21467483144742924%252C%2B%2B%2B%2B%2B%2B%2B%2B%2B%2B%2522pipe%2522%253A%2B%257B%2B%2B%2B%2B%2B%2B%2B%2B%2B%2B%2B%2522ID%2522%253A%2B0.040386%252C%2B%2B%2B%2B%2B%2B%2B%2B%2B%2B%2B%2B%2522OD%2522%253A%2B0.04826%252C%2B%2B%2B%2B%2B%2B%2B%2B%2B%2B%2B%2B%2522T%2522%253A%2B0.003937%2B%2B%2B%2B%2B%2B%2B%2B%2B%257D%252C%2B%2B%2B%2B%2B%2B%2B%2B%2B%2B%2522portB%2522%253A%2B0.01637959524542191%252C%2B%2B%2B%2B%2B%2B%2B%2B%2B%2B%2522portD%2522%253A%2B0.008%252C%2B%2B%2B%2B%2B%2B%2B%2B%2B%2B%2522portHE%2522%253A%2B0.03713665123768605%252C%2B%2B%2B%2B%2B%2B%2B%2B%2B%2B%2522portPSI_pi%2522%253A%2B0.4390243902439023%252C%2B%2B%2B%2B%2B%2B%2B%2B%2B%2B%2522portQ_pi%2522%253A%2B0.8%2B%2B%2B%2B%2B%2B%2B%257D%252C%2B%2B%2B%2B%2B%2B%2B%2B%2522inlet%2522%253A%2B%257B%2B%2B%2B%2B%2B%2B%2B%2B%2B%2522ND%2522%253A%2B1.5%252C%2B%2B%2B%2B%2B%2B%2B%2B%2B%2B%2522SDR%2522%253A%2B12.25806452%252C%2B%2B%2B%2B%2B%2B%2B%2B%2B%2B%2522Tm_min%2522%253A%2B3%252C%2B%2B%2B%2B%2B%2B%2B%2B%2B%2B%2522V_max%2522%253A%2B0.6254641371431919%252C%2B%2B%2B%2B%2B%2B%2B%2B%2B%2B%2522inner%2522%253A%2B%257B%2B%2B%2B%2B%2B%2B%2B%2B%2B%2B%2B%2522portB%2522%253A%2B0.03730907805901659%2B%2B%2B%2B%2B%2B%2B%2B%2B%257D%252C%2B%2B%2B%2B%2B%2B%2B%2B%2B%2B%2522innerPortV%2522%253A%2B0.6479877594070687%252C%2B%2B%2B%2B%2B%2B%2B%2B%2B%2B%2522innerV%2522%253A%2B0.42934966289485843%252C%2B%2B%2B%2B%2B%2B%2B%2B%2B%2B%2522pipe%2522%253A%2B%257B%2B%2B%2B%2B%2B%2B%2B%2B%2B%2B%2B%2522ID%2522%253A%2B0.040386%252C%2B%2B%2B%2B%2B%2B%2B%2B%2B%2B%2B%2B%2522OD%2522%253A%2B0.04826%252C%2B%2B%2B%2B%2B%2B%2B%2B%2B%2B%2B%2B%2522T%2522%253A%2B0.003937%2B%2B%2B%2B%2B%2B%2B%2B%2B%257D%252C%2B%2B%2B%2B%2B%2B%2B%2B%2B%2B%2522portD%2522%253A%2B0.008%252C%2B%2B%2B%2B%2B%2B%2B%2B%2B%2B%2522portPSI_pi%2522%253A%2B0.4390243902439023%252C%2B%2B%2B%2B%2B%2B%2B%2B%2B%2B%2522portQ_pi%2522%253A%2B0.8%252C%2B%2B%2B%2B%2B%2B%2B%2B%2B%2B%2522top%2522%253A%2B%257B%2B%2B%2B%2B%2B%2B%2B%2B%2B%2B%2B%2522portB%2522%253A%2B0.09256247217053022%2B%2B%2B%2B%2B%2B%2B%2B%2B%257D%2B%2B%2B%2B%2B%2B%2B%257D%252C%2B%2B%2B%2B%2B%2B%2B%2B%2522outlet%2522%253A%2B%257B%2B%2B%2B%2B%2B%2B%2B%2B%2B%2522ND%2522%253A%2B1.5%252C%2B%2B%2B%2B%2B%2B%2B%2B%2B%2B%2522SDR%2522%253A%2B12.25806452%252C%2B%2B%2B%2B%2B%2B%2B%2B%2B%2B%2522Tm_min%2522%253A%2B3%252C%2B%2B%2B%2B%2B%2B%2B%2B%2B%2B%2522pipe%2522%253A%2B%257B%2B%2B%2B%2B%2B%2B%2B%2B%2B%2B%2B%2522ID%2522%253A%2B0.040386%252C%2B%2B%2B%2B%2B%2B%2B%2B%2B%2B%2B%2B%2522OD%2522%253A%2B0.04826%252C%2B%2B%2B%2B%2B%2B%2B%2B%2B%2B%2B%2B%2522T%2522%253A%2B0.003937%2B%2B%2B%2B%2B%2B%2B%2B%2B%257D%2B%2B%2B%2B%2B%2B%2B%257D%2B%2B%2B%2B%2B%257D%252C%2B%2B%2B%2B%2B%2B%2522bwLayerH%2522%253A%2B0.2%252C%2B%2B%2B%2B%2B%2B%2522bwOrifice%2522%253A%2B%257B%2B%2B%2B%2B%2B%2B%2B%2522D%2522%253A%2B0.07390417512378253%252C%2B%2B%2B%2B%2B%2B%2B%2B%2522HE%2522%253A%2B0.03269842764032815%252C%2B%2B%2B%2B%2B%2B%2B%2B%2522T%2522%253A%2B0.004104268293%252C%2B%2B%2B%2B%2B%2B%2B%2B%2522handle%2522%253A%2B%257B%2B%2B%2B%2B%2B%2B%2B%2B%2B%2522ND%2522%253A%2B1%252C%2B%2B%2B%2B%2B%2B%2B%2B%2B%2B%2522OD%2522%253A%2B0.033401%252C%2B%2B%2B%2B%2B%2B%2B%2B%2B%2B%2522OD_max%2522%253A%2B0.04718541243810874%252C%2B%2B%2B%2B%2B%2B%2B%2B%2B%2B%2522Tm_min%2522%253A%2B3%252C%2B%2B%2B%2B%2B%2B%2B%2B%2B%2B%2522offsetL%2522%253A%2B0.060544793780945634%2B%2B%2B%2B%2B%2B%2B%257D%2B%2B%2B%2B%2B%257D%252C%2B%2B%2B%2B%2B%2B%2522bwTrunk%2522%253A%2B%257B%2B%2B%2B%2B%2B%2B%2B%2522KE%2522%253A%2B1.9%252C%2B%2B%2B%2B%2B%2B%2B%2B%2522ND%2522%253A%2B6%252C%2B%2B%2B%2B%2B%2B%2B%2B%2522SDR%2522%253A%2B41%252C%2B%2B%2B%2B%2B%2B%2B%2B%2522Tm_min%2522%253A%2B2%252C%2B%2B%2B%2B%2B%2B%2B%2B%2522V_max%2522%253A%2B1.4534795466580157%252C%2B%2B%2B%2B%2B%2B%2B%2B%2522bwHE_max%2522%253A%2B0.45%252C%2B%2B%2B%2B%2B%2B%2B%2B%2522bwV%2522%253A%2B0.7454193782892933%252C%2B%2B%2B%2B%2B%2B%2B%2B%2522coupling%2522%253A%2B%257B%2B%2B%2B%2B%2B%2B%2B%2B%2B%2522OD%2522%253A%2B0.184944%252C%2B%2B%2B%2B%2B%2B%2B%2B%2B%2B%2522axisL%2522%253A%2B0.092075%252C%2B%2B%2B%2B%2B%2B%2B%2B%2B%2B%2522socketID%2522%253A%2B0.168275%252C%2B%2B%2B%2B%2B%2B%2B%2B%2B%2B%2522socketL%2522%253A%2B0.0889%2B%2B%2B%2B%2B%2B%2B%257D%252C%2B%2B%2B%2B%2B%2B%2B%2B%2522elbow_90%2522%253A%2B%257B%2B%2B%2B%2B%2B%2B%2B%2B%2B%2522OD%2522%253A%2B0.184944%252C%2B%2B%2B%2B%2B%2B%2B%2B%2B%2B%2522axisL%2522%253A%2B0.1778%252C%2B%2B%2B%2B%2B%2B%2B%2B%2B%2B%2522socketID%2522%253A%2B0.168275%252C%2B%2B%2B%2B%2B%2B%2B%2B%2B%2B%2522socketL%2522%253A%2B0.0889%2B%2B%2B%2B%2B%2B%2B%257D%252C%2B%2B%2B%2B%2B%2B%2B%2B%2522fiV%2522%253A%2B0.12423656304821555%252C%2B%2B%2B%2B%2B%2B%2B%2B%2522floorS%2522%253A%2B0.05%252C%2B%2B%2B%2B%2B%2B%2B%2B%2522inletbwHE%2522%253A%2B0.1755531997714275%252C%2B%2B%2B%2B%2B%2B%2B%2B%2522inletfiHE%2522%253A%2B0.03678795351696931%252C%2B%2B%2B%2B%2B%2B%2B%2B%2522pipe%2522%253A%2B%257B%2B%2B%2B%2B%2B%2B%2B%2B%2B%2522ID%2522%253A%2B0.1600664634%252C%2B%2B%2B%2B%2B%2B%2B%2B%2B%2B%2522OD%2522%253A%2B0.168275%252C%2B%2B%2B%2B%2B%2B%2B%2B%2B%2B%2522T%2522%253A%2B0.004104268293%2B%2B%2B%2B%2B%2B%2B%257D%252C%2B%2B%2B%2B%2B%2B%2B%2B%2522portQ_pi%2522%253A%2B0.9%2B%2B%2B%2B%2B%257D%252C%2B%2B%2B%2B%2B%2B%2522done%2522%253A%2B%2B%2B%2B%2B%2Btrue%252C%2B%2B%2B%2B%2B%2B%2522fluidizeV_min%2522%253A%2B0.006032928682238746%252C%2B%2B%2B%2B%2B%2B%2522lfom%2522%253A%2B%257B%2B%2B%2B%2B%2B%2B%2B%2522FB%2522%253A%2B0.1%252C%2B%2B%2B%2B%2B%2B%2B%2B%2522HL_max%2522%253A%2B0.2%252C%2B%2B%2B%2B%2B%2B%2B%2B%2522ID_min%2522%253A%2B0.1651207730447155%252C%2B%2B%2B%2B%2B%2B%2B%2B%2522N%2522%253A%2B1%252C%2B%2B%2B%2B%2B%2B%2B%2B%2522ND%2522%253A%2B8%252C%2B%2B%2B%2B%2B%2B%2B%2B%2522ND_max%2522%253A%2B12%252C%2B%2B%2B%2B%2B%2B%2B%2B%2522ND_min%2522%253A%2B1%252C%2B%2B%2B%2B%2B%2B%2B%2B%2522QSF_pi%2522%253A%2B1.2%252C%2B%2B%2B%2B%2B%2B%2B%2B%2522Qm_max%2522%253A%2B15%252C%2B%2B%2B%2B%2B%2B%2B%2B%2522SDR%2522%253A%2B41%252C%2B%2B%2B%2B%2B%2B%2B%2B%2522Tm_min%2522%253A%2B2%252C%2B%2B%2B%2B%2B%2B%2B%2B%2522V_max%2522%253A%2B0.7004835668593983%252C%2B%2B%2B%2B%2B%2B%2B%2B%2522botRowH%2522%253A%2B0.2%252C%2B%2B%2B%2B%2B%2B%2B%2B%2522coupling%2522%253A%2B%257B%2B%2B%2B%2B%2B%2B%2B%2B%2B%2522OD%2522%253A%2B0.237331%252C%2B%2B%2B%2B%2B%2B%2B%2B%2B%2B%2522axisL%2522%253A%2B0.114697%252C%2B%2B%2B%2B%2B%2B%2B%2B%2B%2B%2522socketID%2522%253A%2B0.219075%252C%2B%2B%2B%2B%2B%2B%2B%2B%2B%2B%2522socketL%2522%253A%2B0.1143%2B%2B%2B%2B%2B%2B%2B%257D%252C%2B%2B%2B%2B%2B%2B%2B%2B%2522drillD_max%2522%253A%2B0.1%252C%2B%2B%2B%2B%2B%2B%2B%2B%2522elbow_90%2522%253A%2B%257B%2B%2B%2B%2B%2B%2B%2B%2B%2B%2522OD%2522%253A%2B0.237331%252C%2B%2B%2B%2B%2B%2B%2B%2B%2B%2B%2522axisL%2522%253A%2B0.2286%252C%2B%2B%2B%2B%2B%2B%2B%2B%2B%2B%2522socketID%2522%253A%2B0.219075%252C%2B%2B%2B%2B%2B%2B%2B%2B%2B%2B%2522socketL%2522%253A%2B0.1143%2B%2B%2B%2B%2B%2B%2B%257D%252C%2B%2B%2B%2B%2B%2B%2B%2B%2522ip%2522%253A%2B%2B%2B%2B%2B%2B%2B%2B%2522GENERIC%2522%252C%2B%2B%2B%2B%2B%2B%2B%2B%2522metric%2522%253A%2B%2B%2B%2B%2B%2B%2B%2Bfalse%252C%2B%2B%2B%2B%2B%2B%2B%2B%2522orificeS%2522%253A%2B0.003%252C%2B%2B%2B%2B%2B%2B%2B%2B%2522pipe%2522%253A%2B%257B%2B%2B%2B%2B%2B%2B%2B%2B%2B%2522ID%2522%253A%2B0.2083884146%252C%2B%2B%2B%2B%2B%2B%2B%2B%2B%2B%2522OD%2522%253A%2B0.219075%252C%2B%2B%2B%2B%2B%2B%2B%2B%2B%2B%2522T%2522%253A%2B0.005343292683%2B%2B%2B%2B%2B%2B%2B%257D%252C%2B%2B%2B%2B%2B%2B%2B%2B%2522rep%2522%253A%2B%2B%2B%2B%2B%2B%2B%2Btrue%252C%2B%2B%2B%2B%2B%2B%2B%2B%2522rowN_max%2522%253A%2B10%252C%2B%2B%2B%2B%2B%2B%2B%2B%2522rowN_min%2522%253A%2B5%252C%2B%2B%2B%2B%2B%2B%2B%2B%2522staggerRows%2522%253A%2B%2B%2B%2B%2B%2B%2B%2Btrue%2B%2B%2B%2B%2B%257D%252C%2B%2B%2B%2B%2B%2B%2522receptor%2522%253A%2B%257B%2B%2B%2B%2B%2B%2B%2B%2522ND%2522%253A%2B3%252C%2B%2B%2B%2B%2B%2B%2B%2B%2522Tm_min%2522%253A%2B2%252C%2B%2B%2B%2B%2B%2B%2B%2B%2522deflectionL_max%2522%253A%2B0.001%252C%2B%2B%2B%2B%2B%2B%2B%2B%2522pipe%2522%253A%2B%257B%2B%2B%2B%2B%2B%2B%2B%2B%2B%2522ID%2522%253A%2B0.08206153846%252C%2B%2B%2B%2B%2B%2B%2B%2B%2B%2B%2522ND%2522%253A%2B3%252C%2B%2B%2B%2B%2B%2B%2B%2B%2B%2B%2522OD%2522%253A%2B0.0889%252C%2B%2B%2B%2B%2B%2B%2B%2B%2B%2B%2522SDR%2522%253A%2B26%252C%2B%2B%2B%2B%2B%2B%2B%2B%2B%2B%2522T%2522%253A%2B0.003419230769%2B%2B%2B%2B%2B%2B%2B%257D%252C%2B%2B%2B%2B%2B%2B%2B%2B%2522spacerStartH%2522%253A%2B0.034137500000000015%2B%2B%2B%2B%2B%257D%252C%2B%2B%2B%2B%2B%2B%2522sand%2522%253A%2B%257B%2B%2B%2B%2B%2B%2B%2B%2522D_es%2522%253A%2B0.0005%252C%2B%2B%2B%2B%2B%2B%2B%2B%2522H%2522%253A%2B1.3358775000000003%252C%2B%2B%2B%2B%2B%2B%2B%2B%2522HL_max%2522%253A%2B0.05745983394201639%252C%2B%2B%2B%2B%2B%2B%2B%2B%2522HL_min%2522%253A%2B0.04543238194077881%252C%2B%2B%2B%2B%2B%2B%2B%2B%2522PO%2522%253A%2B0.4%252C%2B%2B%2B%2B%2B%2B%2B%2B%2522RHO%2522%253A%2B2650%252C%2B%2B%2B%2B%2B%2B%2B%2B%2522UC_pi%2522%253A%2B1.6%252C%2B%2B%2B%2B%2B%2B%2B%2B%2522VOL%2522%253A%2B2.1741406312500007%252C%2B%2B%2B%2B%2B%2B%2B%2B%2522bwH%2522%253A%2B1.6250000000000004%252C%2B%2B%2B%2B%2B%2B%2B%2B%2522bwHL%2522%253A%2B1.2435804202818599%252C%2B%2B%2B%2B%2B%2B%2B%2B%2522coverH%2522%253A%2B0.05%252C%2B%2B%2B%2B%2B%2B%2B%2B%2522deadH%2522%253A%2B0.08587750000000002%252C%2B%2B%2B%2B%2B%2B%2B%2B%2522deltaHL_max%2522%253A%2B0.8%252C%2B%2B%2B%2B%2B%2B%2B%2B%2522deltabwH%2522%253A%2B0.3750000000000001%252C%2B%2B%2B%2B%2B%2B%2B%2B%2522fibwH_pi%2522%253A%2B1.3%252C%2B%2B%2B%2B%2B%2B%2B%2B%2522liveH%2522%253A%2B1.2500000000000002%252C%2B%2B%2B%2B%2B%2B%2B%2B%2522liveHLH_pi%2522%253A%2B0.9916712548175584%2B%2B%2B%2B%2B%257D%252C%2B%2B%2B%2B%2B%2B%2522trunk%2522%253A%2B%257B%2B%2B%2B%2B%2B%2B%2B%2522KE%2522%253A%2B1.9%252C%2B%2B%2B%2B%2B%2B%2B%2B%2522ND%2522%253A%2B6%252C%2B%2B%2B%2B%2B%2B%2B%2B%2522ND_max%2522%253A%2B6%252C%2B%2B%2B%2B%2B%2B%2B%2B%2522ND_min%2522%253A%2B2%252C%2B%2B%2B%2B%2B%2B%2B%2B%2522S%2522%253A%2B0.015%252C%2B%2B%2B%2B%2B%2B%2B%2B%2522SDR%2522%253A%2B41%252C%2B%2B%2B%2B%2B%2B%2B%2B%2522Tm_min%2522%253A%2B2%252C%2B%2B%2B%2B%2B%2B%2B%2B%2522coupling%2522%253A%2B%257B%2B%2B%2B%2B%2B%2B%2B%2B%2B%2522OD%2522%253A%2B0.184944%252C%2B%2B%2B%2B%2B%2B%2B%2B%2B%2B%2522axisL%2522%253A%2B0.092075%252C%2B%2B%2B%2B%2B%2B%2B%2B%2B%2B%2522socketID%2522%253A%2B0.168275%252C%2B%2B%2B%2B%2B%2B%2B%2B%2B%2B%2522socketL%2522%253A%2B0.0889%2B%2B%2B%2B%2B%2B%2B%257D%252C%2B%2B%2B%2B%2B%2B%2B%2B%2522elbow_45%2522%253A%2B%257B%2B%2B%2B%2B%2B%2B%2B%2B%2B%2522OD%2522%253A%2B0.184944%252C%2B%2B%2B%2B%2B%2B%2B%2B%2B%2B%2522axisL%2522%253A%2B0.135731%252C%2B%2B%2B%2B%2B%2B%2B%2B%2B%2B%2522socketID%2522%253A%2B0.168275%252C%2B%2B%2B%2B%2B%2B%2B%2B%2B%2B%2522socketL%2522%253A%2B0.0889%2B%2B%2B%2B%2B%2B%2B%257D%252C%2B%2B%2B%2B%2B%2B%2B%2B%2522elbow_90%2522%253A%2B%257B%2B%2B%2B%2B%2B%2B%2B%2B%2B%2522OD%2522%253A%2B0.184944%252C%2B%2B%2B%2B%2B%2B%2B%2B%2B%2B%2522axisL%2522%253A%2B0.1778%252C%2B%2B%2B%2B%2B%2B%2B%2B%2B%2B%2522socketID%2522%253A%2B0.168275%252C%2B%2B%2B%2B%2B%2B%2B%2B%2B%2B%2522socketL%2522%253A%2B0.0889%2B%2B%2B%2B%2B%2B%2B%257D%252C%2B%2B%2B%2B%2B%2B%2B%2B%2522fiHE_max%2522%253A%2B0.05%252C%2B%2B%2B%2B%2B%2B%2B%2B%2522inletInnerHE%2522%253A%2B0.03678795351696931%252C%2B%2B%2B%2B%2B%2B%2B%2B%2522inletTopHE%2522%253A%2B0.03678795351696931%252C%2B%2B%2B%2B%2B%2B%2B%2B%2522innerV%2522%253A%2B0.2484731260964311%252C%2B%2B%2B%2B%2B%2B%2B%2B%2522innerV_max%2522%253A%2B0.44511129928703075%252C%2B%2B%2B%2B%2B%2B%2B%2B%2522pipe%2522%253A%2B%257B%2B%2B%2B%2B%2B%2B%2B%2B%2B%2522ID%2522%253A%2B0.1600664634%252C%2B%2B%2B%2B%2B%2B%2B%2B%2B%2B%2522OD%2522%253A%2B0.168275%252C%2B%2B%2B%2B%2B%2B%2B%2B%2B%2B%2522T%2522%253A%2B0.004104268293%2B%2B%2B%2B%2B%2B%2B%257D%252C%2B%2B%2B%2B%2B%2B%2B%2B%2522portPSI_pi%2522%253A%2B0.2099447513812154%252C%2B%2B%2B%2B%2B%2B%2B%2B%2522portQ_pi%2522%253A%2B0.9%252C%2B%2B%2B%2B%2B%2B%2B%2B%2522portTopV%2522%253A%2B0.8038170877887139%2B%2B%2B%2B%2B%257D%2B%2B%2B%257D%252C%2B%2B%2B%2B%2522gapS%2522%253A%2B0.03%252C%2B%2B%2B%2B%2522ip%2522%253A%2B%2B%2B%2B%2522APP%2522%252C%2B%2B%2B%2B%2522isDoubleSided%2522%253A%2B%2B%2B%2Btrue%252C%2B%2B%2B%2B%2522rep%2522%253A%2B%2B%2B%2Btrue%252C%2B%2B%2B%2B%2522tankL%2522%253A%2B1.05%252C%2B%2B%2B%2B%2522tankW%2522%253A%2B1.55%2B%257D&amp;renderMode=0&amp;uiState=66bb5a299ecab64a72063f70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4C7EFA-B12C-425A-88D6-652ACC82CB43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85945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filter_internal_piping_modules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4C7EFA-B12C-425A-88D6-652ACC82CB43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90136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filter_trunk_spacer_front_and_top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4C7EFA-B12C-425A-88D6-652ACC82CB43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95477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filter_inlet_branches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4C7EFA-B12C-425A-88D6-652ACC82CB43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73840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filter_trunk_isometric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4C7EFA-B12C-425A-88D6-652ACC82CB43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0514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filter_receptor_isometric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4C7EFA-B12C-425A-88D6-652ACC82CB43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63645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flocculator_w_flow_path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4C7EFA-B12C-425A-88D6-652ACC82CB4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8781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clarifier_top</a:t>
            </a:r>
            <a:endParaRPr lang="en-US" dirty="0"/>
          </a:p>
          <a:p>
            <a:r>
              <a:rPr lang="en-US" dirty="0"/>
              <a:t>https://cad.onshape.com/documents/cb29fe9215c63d736a37e7fb/w/be3111351864b8cc004d74df/e/2546a192555f619bb96446af?configuration=overrides%3D%257B%2522rep%2522%253Atrue%252C%2B%2522repBay%2522%253Atrue%252C%2522ipEnv%2522%253A%2522APP%2522%252C%2B%2522Qm_max%2522%253A8%252C%2B%2522spare%2522%253A0%257D%3Bplastic%3Dtrue&amp;renderMode=0&amp;leftPanel=false&amp;uiState=66b8a4565a9efd706c40153d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clarifier_isometric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cad.onshape.com/documents/cb29fe9215c63d736a37e7fb/w/be3111351864b8cc004d74df/e/2546a192555f619bb96446af?configuration=overrides%3D%257B%2522rep%2522%253Atrue%252C%2B%2522repBay%2522%253Atrue%252C%2522ipEnv%2522%253A%2522APP%2522%252C%2B%2522Qm_max%2522%253A8%252C%2B%2522spare%2522%253A0%257D%3Bplastic%3Dtrue&amp;renderMode=0&amp;uiState=66b8b3fb5a9efd706c402e14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4C7EFA-B12C-425A-88D6-652ACC82CB4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4739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channel_system_photo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4C7EFA-B12C-425A-88D6-652ACC82CB4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4252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clarifier_side_section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4C7EFA-B12C-425A-88D6-652ACC82CB4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7825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clarifier_front_section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4C7EFA-B12C-425A-88D6-652ACC82CB4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9405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clarifier_top_section</a:t>
            </a:r>
            <a:endParaRPr lang="en-US" dirty="0"/>
          </a:p>
          <a:p>
            <a:endParaRPr lang="en-US" dirty="0"/>
          </a:p>
          <a:p>
            <a:r>
              <a:rPr lang="en-US" dirty="0"/>
              <a:t>https://cad.onshape.com/documents/cb29fe9215c63d736a37e7fb/w/be3111351864b8cc004d74df/e/2546a192555f619bb96446af?configuration=overrides%3D%257B%2522rep%2522%253Atrue%252C%2B%2522repBay%2522%253Atrue%252C%2522ipEnv%2522%253A%2522APP%2522%252C%2B%2522Qm_max%2522%253A8%252C%2B%2522spare%2522%253A0%257D%3Bplastic%3Dtrue&amp;renderMode=0&amp;uiState=66b8b95e5a9efd706c403b96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4C7EFA-B12C-425A-88D6-652ACC82CB4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7794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clarifier_back_section</a:t>
            </a:r>
            <a:endParaRPr lang="en-US" dirty="0"/>
          </a:p>
          <a:p>
            <a:r>
              <a:rPr lang="en-US" dirty="0"/>
              <a:t>https://cad.onshape.com/documents/cb29fe9215c63d736a37e7fb/w/be3111351864b8cc004d74df/e/2546a192555f619bb96446af?configuration=overrides%3D%257B%2522rep%2522%253Atrue%252C%2B%2522repBay%2522%253Atrue%252C%2522ipEnv%2522%253A%2522APP%2522%252C%2B%2522Qm_max%2522%253A8%252C%2B%2522spare%2522%253A0%257D%3Bplastic%3Dtrue&amp;renderMode=0&amp;leftPanel=false&amp;uiState=66b8a40a5a9efd706c40153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4C7EFA-B12C-425A-88D6-652ACC82CB4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7986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F5647-B0E3-4145-BA87-DA5D4CCEF2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D1494E-F224-41C9-B9CA-36A194A0C2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0814DA-45A2-4B47-9ED2-50640F8069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91CED-6AB1-44FE-A838-8EDD6EE5B6A0}" type="datetimeFigureOut">
              <a:rPr lang="en-US" smtClean="0"/>
              <a:t>11/27/24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B4E1DC-7C6D-4B42-98F0-E28E919715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E86636-A091-41B6-B473-21D6950D1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73269-440A-47CF-9C3A-6A1DCE2721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373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FD7D2-33BB-466A-8E78-5B8E7880A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E00F78-7EF6-46FB-9C6F-764C5426B8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C3BEEB-CECE-4306-A6B7-33201774F5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91CED-6AB1-44FE-A838-8EDD6EE5B6A0}" type="datetimeFigureOut">
              <a:rPr lang="en-US" smtClean="0"/>
              <a:t>11/27/24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05C76D-F938-4FD6-88B4-F4F88D6196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E1E98E-9636-47C3-AB87-7C02A4E41E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73269-440A-47CF-9C3A-6A1DCE2721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3798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7B9DB6A-2808-41F5-94DB-210C6ED14F7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C6E3BFD-0216-4E22-BF56-4B6CD1E9B6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0717F0-3810-4DF0-B65C-E1A50713F6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91CED-6AB1-44FE-A838-8EDD6EE5B6A0}" type="datetimeFigureOut">
              <a:rPr lang="en-US" smtClean="0"/>
              <a:t>11/27/24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C95236-8728-4E55-A41B-4FD1F9817A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75FC1F-2E99-4BD9-9F75-D335EEC95F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73269-440A-47CF-9C3A-6A1DCE2721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0874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4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4470400" y="5029200"/>
            <a:ext cx="5283200" cy="1143000"/>
          </a:xfrm>
        </p:spPr>
        <p:txBody>
          <a:bodyPr/>
          <a:lstStyle>
            <a:lvl1pPr marL="0" indent="0" algn="r">
              <a:buFont typeface="Wingdings" pitchFamily="2" charset="2"/>
              <a:buNone/>
              <a:defRPr/>
            </a:lvl1pPr>
          </a:lstStyle>
          <a:p>
            <a:r>
              <a:rPr lang="en-US"/>
              <a:t>Click to edit Master subtitle style</a:t>
            </a:r>
            <a:endParaRPr lang="es-HN"/>
          </a:p>
        </p:txBody>
      </p:sp>
      <p:sp>
        <p:nvSpPr>
          <p:cNvPr id="78855" name="Rectangle 7"/>
          <p:cNvSpPr>
            <a:spLocks noGrp="1" noChangeArrowheads="1"/>
          </p:cNvSpPr>
          <p:nvPr>
            <p:ph type="dt" sz="half" idx="2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fld id="{125926C5-262F-4831-BEC6-63977BB07165}" type="datetimeFigureOut">
              <a:rPr lang="en-US" smtClean="0">
                <a:solidFill>
                  <a:srgbClr val="000000"/>
                </a:solidFill>
              </a:rPr>
              <a:pPr>
                <a:defRPr/>
              </a:pPr>
              <a:t>11/27/24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78856" name="Rectangle 8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8857" name="Rectangle 9"/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fld id="{598B1A88-A749-4CC2-9A45-355AB6EE232C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78858" name="Rectangle 10"/>
          <p:cNvSpPr>
            <a:spLocks noGrp="1" noChangeArrowheads="1"/>
          </p:cNvSpPr>
          <p:nvPr>
            <p:ph type="ctrTitle" sz="quarter"/>
          </p:nvPr>
        </p:nvSpPr>
        <p:spPr>
          <a:xfrm>
            <a:off x="1828800" y="990603"/>
            <a:ext cx="10363200" cy="1470025"/>
          </a:xfrm>
          <a:ln w="9525"/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63511233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5926C5-262F-4831-BEC6-63977BB07165}" type="datetimeFigureOut">
              <a:rPr lang="en-US" smtClean="0">
                <a:solidFill>
                  <a:srgbClr val="000000"/>
                </a:solidFill>
              </a:rPr>
              <a:pPr>
                <a:defRPr/>
              </a:pPr>
              <a:t>11/27/24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A949120-4970-49AF-BB54-98B1FE7FBFFB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5213382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5926C5-262F-4831-BEC6-63977BB07165}" type="datetimeFigureOut">
              <a:rPr lang="en-US" smtClean="0">
                <a:solidFill>
                  <a:srgbClr val="000000"/>
                </a:solidFill>
              </a:rPr>
              <a:pPr>
                <a:defRPr/>
              </a:pPr>
              <a:t>11/27/24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A949120-4970-49AF-BB54-98B1FE7FBFFB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699510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5926C5-262F-4831-BEC6-63977BB07165}" type="datetimeFigureOut">
              <a:rPr lang="en-US" smtClean="0">
                <a:solidFill>
                  <a:srgbClr val="000000"/>
                </a:solidFill>
              </a:rPr>
              <a:pPr>
                <a:defRPr/>
              </a:pPr>
              <a:t>11/27/24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A949120-4970-49AF-BB54-98B1FE7FBFFB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9168249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5926C5-262F-4831-BEC6-63977BB07165}" type="datetimeFigureOut">
              <a:rPr lang="en-US" smtClean="0">
                <a:solidFill>
                  <a:srgbClr val="000000"/>
                </a:solidFill>
              </a:rPr>
              <a:pPr>
                <a:defRPr/>
              </a:pPr>
              <a:t>11/27/24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A949120-4970-49AF-BB54-98B1FE7FBFFB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9910877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5926C5-262F-4831-BEC6-63977BB07165}" type="datetimeFigureOut">
              <a:rPr lang="en-US" smtClean="0">
                <a:solidFill>
                  <a:srgbClr val="000000"/>
                </a:solidFill>
              </a:rPr>
              <a:pPr>
                <a:defRPr/>
              </a:pPr>
              <a:t>11/27/24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A949120-4970-49AF-BB54-98B1FE7FBFFB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6199091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>
              <a:defRPr/>
            </a:pPr>
            <a:fld id="{00000000-1234-1234-1234-123412341234}" type="slidenum">
              <a:rPr lang="en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11615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5D75CA-8BE7-4D0D-B3C6-1B20D21B9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818A8E-42FB-4597-B4EB-A2557CD423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840E1A-2649-4ABC-B939-D1D36BEF81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91CED-6AB1-44FE-A838-8EDD6EE5B6A0}" type="datetimeFigureOut">
              <a:rPr lang="en-US" smtClean="0"/>
              <a:t>11/27/24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CE5FFF-9043-4A34-9240-DCB769C6AE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42516C-657C-40A8-9F2C-B1F3DBC9F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73269-440A-47CF-9C3A-6A1DCE2721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0681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87433-86E4-4BC2-86FC-93AF05D044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5B05EA-22E2-412C-A992-2DEF3E1E60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AF67C3-D8AE-4E9A-83FD-3BC921FC2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91CED-6AB1-44FE-A838-8EDD6EE5B6A0}" type="datetimeFigureOut">
              <a:rPr lang="en-US" smtClean="0"/>
              <a:t>11/27/24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D14488-7C52-46DD-A322-4CD72AEEE2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B67932-956B-4231-8C08-F29BF304D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73269-440A-47CF-9C3A-6A1DCE2721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77616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D3B572-A01E-4D14-9027-8CFDB7B7D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91ECF9-C566-407C-8C2E-9AC0685E199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E306D1-5745-472A-B1C9-7FAAD93D8B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9BA47B-1598-49C9-879E-C832C796E5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91CED-6AB1-44FE-A838-8EDD6EE5B6A0}" type="datetimeFigureOut">
              <a:rPr lang="en-US" smtClean="0"/>
              <a:t>11/27/24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41C10D-9ED8-4F78-AEB2-DE3AC99B05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E96D79-3412-4E5A-A9AE-F64F007BA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73269-440A-47CF-9C3A-6A1DCE2721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5616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1A659C-2ED2-4CC1-A60D-7105F7BACF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56C3D4-F6D3-45E5-A65B-7E1B75E4C1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12AA9A-7C69-4721-9DEA-9200FE6F2E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FCAE816-A3D3-444E-8030-F8FC16F57D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EFB6E4B-B2B9-401B-8058-91B9187BC9C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4EB63D6-2E91-46D8-A825-4587B9B6DE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91CED-6AB1-44FE-A838-8EDD6EE5B6A0}" type="datetimeFigureOut">
              <a:rPr lang="en-US" smtClean="0"/>
              <a:t>11/27/24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6456213-34DC-4766-991A-539F208C6E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AD9A9D-79C6-45B8-9F98-207BE4BD2A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73269-440A-47CF-9C3A-6A1DCE2721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2369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15C321-D814-44BA-82F6-3F6F10A27E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5568486-DECE-47A9-A7D6-464ED785EA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91CED-6AB1-44FE-A838-8EDD6EE5B6A0}" type="datetimeFigureOut">
              <a:rPr lang="en-US" smtClean="0"/>
              <a:t>11/27/24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5017AD-8E49-470D-A23E-E3DC109743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CC7220-EF66-4CCB-9535-CA0A3F7F0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73269-440A-47CF-9C3A-6A1DCE2721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185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15E5673-D828-42E1-85F5-507C60B767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91CED-6AB1-44FE-A838-8EDD6EE5B6A0}" type="datetimeFigureOut">
              <a:rPr lang="en-US" smtClean="0"/>
              <a:t>11/27/24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C07BFAE-47B6-454C-B524-55EF2AB29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929379-581E-4BC6-A671-8B3E0CB253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73269-440A-47CF-9C3A-6A1DCE2721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1704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ECDD67-F848-4433-8811-4D3DB38D6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DFD54A-EFC7-4CB2-A870-43F6145C21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359872-47A4-4756-91A4-299A258405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DF0339-85FB-4320-8646-EAEAB2B1FE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91CED-6AB1-44FE-A838-8EDD6EE5B6A0}" type="datetimeFigureOut">
              <a:rPr lang="en-US" smtClean="0"/>
              <a:t>11/27/24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9D6CCC-083F-4E0A-A466-514D752E96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507A77-9EF8-4CBD-A48A-6361F9B0A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73269-440A-47CF-9C3A-6A1DCE2721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1760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AB59EC-F6FB-45F6-8D43-E212304A17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418570F-146D-4583-9BE2-A3EB5901F4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5BC28B-DFCD-4118-848F-93BBCD7694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C2BC23-F632-4AB0-8475-E2509B1D9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91CED-6AB1-44FE-A838-8EDD6EE5B6A0}" type="datetimeFigureOut">
              <a:rPr lang="en-US" smtClean="0"/>
              <a:t>11/27/24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70277F-5272-40EA-A76E-623C0CE7CE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E1F692-74FD-42AB-88C4-465E802993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73269-440A-47CF-9C3A-6A1DCE2721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522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56BCB0-218B-4866-BE8E-3EB9D15F6D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D872DE-77BC-414C-89D8-70EFF29159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E62610-5806-4D75-9903-6148BFC924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191CED-6AB1-44FE-A838-8EDD6EE5B6A0}" type="datetimeFigureOut">
              <a:rPr lang="en-US" smtClean="0"/>
              <a:t>11/27/24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FD9C53-582C-44B4-9C2A-9D7B845F83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ECC6BA-A9D1-4C9A-8AEF-A1140E739B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473269-440A-47CF-9C3A-6A1DCE2721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9504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877962" y="185740"/>
            <a:ext cx="9704439" cy="1143000"/>
          </a:xfrm>
          <a:prstGeom prst="rect">
            <a:avLst/>
          </a:prstGeom>
          <a:noFill/>
          <a:ln w="0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778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3"/>
            <a:ext cx="109728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78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+mn-lt"/>
              </a:defRPr>
            </a:lvl1pPr>
          </a:lstStyle>
          <a:p>
            <a:pPr>
              <a:defRPr/>
            </a:pPr>
            <a:fld id="{125926C5-262F-4831-BEC6-63977BB07165}" type="datetimeFigureOut">
              <a:rPr lang="en-US" smtClean="0">
                <a:solidFill>
                  <a:srgbClr val="000000"/>
                </a:solidFill>
              </a:rPr>
              <a:pPr>
                <a:defRPr/>
              </a:pPr>
              <a:t>11/27/24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778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+mn-lt"/>
              </a:defRPr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78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+mn-lt"/>
              </a:defRPr>
            </a:lvl1pPr>
          </a:lstStyle>
          <a:p>
            <a:pPr>
              <a:defRPr/>
            </a:pPr>
            <a:fld id="{4A949120-4970-49AF-BB54-98B1FE7FBFFB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77831" name="Line 7"/>
          <p:cNvSpPr>
            <a:spLocks noChangeShapeType="1"/>
          </p:cNvSpPr>
          <p:nvPr/>
        </p:nvSpPr>
        <p:spPr bwMode="auto">
          <a:xfrm>
            <a:off x="0" y="1447800"/>
            <a:ext cx="12192000" cy="0"/>
          </a:xfrm>
          <a:prstGeom prst="line">
            <a:avLst/>
          </a:prstGeom>
          <a:noFill/>
          <a:ln w="76200" cmpd="tri">
            <a:solidFill>
              <a:srgbClr val="003CFE"/>
            </a:solidFill>
            <a:round/>
            <a:headEnd/>
            <a:tailEnd/>
          </a:ln>
          <a:effectLst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55BFE74-0C25-4694-8E1D-A632D107D0A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193"/>
          <a:stretch/>
        </p:blipFill>
        <p:spPr bwMode="auto">
          <a:xfrm>
            <a:off x="228600" y="99144"/>
            <a:ext cx="990600" cy="1156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30815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</p:sldLayoutIdLst>
  <p:transition>
    <p:fade/>
  </p:transition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b="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0070C0"/>
        </a:buClr>
        <a:buSzPct val="150000"/>
        <a:buFont typeface="Candara" pitchFamily="34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0070C0"/>
        </a:buClr>
        <a:buSzPct val="150000"/>
        <a:buFont typeface="Candara" pitchFamily="34" charset="0"/>
        <a:buChar char="•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0070C0"/>
        </a:buClr>
        <a:buSzPct val="150000"/>
        <a:buFont typeface="Candara" pitchFamily="34" charset="0"/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0070C0"/>
        </a:buClr>
        <a:buSzPct val="150000"/>
        <a:buFont typeface="Candara" pitchFamily="34" charset="0"/>
        <a:buChar char="•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0070C0"/>
        </a:buClr>
        <a:buSzPct val="150000"/>
        <a:buFont typeface="Candara" pitchFamily="34" charset="0"/>
        <a:buChar char="•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5D53AE3-4706-481E-AE25-EA6BF9E11E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128642" y="1985399"/>
            <a:ext cx="29674515" cy="2338714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D2D748C8-E1C2-4A33-9FF6-CE4D0D610D76}"/>
              </a:ext>
            </a:extLst>
          </p:cNvPr>
          <p:cNvGrpSpPr/>
          <p:nvPr/>
        </p:nvGrpSpPr>
        <p:grpSpPr>
          <a:xfrm>
            <a:off x="-3783489" y="1693012"/>
            <a:ext cx="19899789" cy="7137449"/>
            <a:chOff x="-3783489" y="1693012"/>
            <a:chExt cx="19899789" cy="7137449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5DC5C4B6-3B7A-4BE2-AD6B-186EBFE15F33}"/>
                </a:ext>
              </a:extLst>
            </p:cNvPr>
            <p:cNvGrpSpPr/>
            <p:nvPr/>
          </p:nvGrpSpPr>
          <p:grpSpPr>
            <a:xfrm>
              <a:off x="-3783489" y="1693794"/>
              <a:ext cx="10892286" cy="7136667"/>
              <a:chOff x="-3783489" y="1693794"/>
              <a:chExt cx="10892286" cy="7136667"/>
            </a:xfrm>
          </p:grpSpPr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CB2D128-BAC9-4B49-B265-7C9FCB42D743}"/>
                  </a:ext>
                </a:extLst>
              </p:cNvPr>
              <p:cNvSpPr txBox="1"/>
              <p:nvPr/>
            </p:nvSpPr>
            <p:spPr>
              <a:xfrm>
                <a:off x="-3783489" y="1693794"/>
                <a:ext cx="8591006" cy="25545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0" dirty="0"/>
                  <a:t>Coagulant</a:t>
                </a:r>
              </a:p>
            </p:txBody>
          </p:sp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D2077E6-8AB0-478D-A141-90F91394178B}"/>
                  </a:ext>
                </a:extLst>
              </p:cNvPr>
              <p:cNvSpPr txBox="1"/>
              <p:nvPr/>
            </p:nvSpPr>
            <p:spPr>
              <a:xfrm>
                <a:off x="-3581400" y="4583144"/>
                <a:ext cx="4545960" cy="42473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9000" dirty="0"/>
                  <a:t>Stock tank</a:t>
                </a:r>
              </a:p>
              <a:p>
                <a:pPr algn="ctr"/>
                <a:r>
                  <a:rPr lang="en-US" sz="9000" dirty="0"/>
                  <a:t>(L)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0722263-C120-447C-9924-AF317945CB53}"/>
                  </a:ext>
                </a:extLst>
              </p:cNvPr>
              <p:cNvSpPr txBox="1"/>
              <p:nvPr/>
            </p:nvSpPr>
            <p:spPr>
              <a:xfrm>
                <a:off x="-961" y="4583144"/>
                <a:ext cx="7109758" cy="42473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9000" dirty="0">
                    <a:solidFill>
                      <a:srgbClr val="0000FF"/>
                    </a:solidFill>
                  </a:rPr>
                  <a:t>Calibration column</a:t>
                </a:r>
              </a:p>
              <a:p>
                <a:pPr algn="ctr"/>
                <a:r>
                  <a:rPr lang="en-US" sz="9000" dirty="0">
                    <a:solidFill>
                      <a:srgbClr val="0000FF"/>
                    </a:solidFill>
                  </a:rPr>
                  <a:t>(mL)</a:t>
                </a: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12E05FA2-731D-423A-87AC-5808691A006C}"/>
                </a:ext>
              </a:extLst>
            </p:cNvPr>
            <p:cNvGrpSpPr/>
            <p:nvPr/>
          </p:nvGrpSpPr>
          <p:grpSpPr>
            <a:xfrm>
              <a:off x="6202259" y="1693012"/>
              <a:ext cx="9914041" cy="7137449"/>
              <a:chOff x="4267900" y="1693012"/>
              <a:chExt cx="9914041" cy="7137449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82BDD0C-C3ED-4B23-A2F4-A6B7A0BE4555}"/>
                  </a:ext>
                </a:extLst>
              </p:cNvPr>
              <p:cNvSpPr txBox="1"/>
              <p:nvPr/>
            </p:nvSpPr>
            <p:spPr>
              <a:xfrm>
                <a:off x="4520913" y="1693012"/>
                <a:ext cx="7197804" cy="25545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0" dirty="0"/>
                  <a:t>Chlorine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8B41684-E807-4319-8125-7B0ACF16EDA6}"/>
                  </a:ext>
                </a:extLst>
              </p:cNvPr>
              <p:cNvSpPr txBox="1"/>
              <p:nvPr/>
            </p:nvSpPr>
            <p:spPr>
              <a:xfrm>
                <a:off x="4267900" y="4583144"/>
                <a:ext cx="3842676" cy="42473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9000" dirty="0"/>
                  <a:t>Stock tank</a:t>
                </a:r>
              </a:p>
              <a:p>
                <a:pPr algn="ctr"/>
                <a:r>
                  <a:rPr lang="en-US" sz="9000" dirty="0"/>
                  <a:t>(L)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B685112-6EC3-496A-BFFB-F7E41369E602}"/>
                  </a:ext>
                </a:extLst>
              </p:cNvPr>
              <p:cNvSpPr txBox="1"/>
              <p:nvPr/>
            </p:nvSpPr>
            <p:spPr>
              <a:xfrm>
                <a:off x="8172101" y="4583144"/>
                <a:ext cx="6009840" cy="42473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9000" dirty="0">
                    <a:solidFill>
                      <a:srgbClr val="0000FF"/>
                    </a:solidFill>
                  </a:rPr>
                  <a:t>Calibration column</a:t>
                </a:r>
              </a:p>
              <a:p>
                <a:pPr algn="ctr"/>
                <a:r>
                  <a:rPr lang="en-US" sz="9000" dirty="0">
                    <a:solidFill>
                      <a:srgbClr val="0000FF"/>
                    </a:solidFill>
                  </a:rPr>
                  <a:t>(mL)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912281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A03BDCE-118F-3654-7F46-4D75B16F9BAB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85648" y="1338349"/>
            <a:ext cx="9151377" cy="4967157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124AC6EA-C2D0-22D5-D4A0-2666F508BFD8}"/>
              </a:ext>
            </a:extLst>
          </p:cNvPr>
          <p:cNvGrpSpPr/>
          <p:nvPr/>
        </p:nvGrpSpPr>
        <p:grpSpPr>
          <a:xfrm>
            <a:off x="1901779" y="4655127"/>
            <a:ext cx="425785" cy="779201"/>
            <a:chOff x="10090426" y="246317"/>
            <a:chExt cx="425785" cy="779201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DFAF8A5-FEA3-32BA-BBA5-75605A4FFA9E}"/>
                </a:ext>
              </a:extLst>
            </p:cNvPr>
            <p:cNvSpPr txBox="1"/>
            <p:nvPr/>
          </p:nvSpPr>
          <p:spPr>
            <a:xfrm>
              <a:off x="10090426" y="656186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1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B9AD3555-7A4A-0672-8392-7C4F9FF31A46}"/>
                </a:ext>
              </a:extLst>
            </p:cNvPr>
            <p:cNvCxnSpPr>
              <a:cxnSpLocks/>
              <a:stCxn id="5" idx="0"/>
            </p:cNvCxnSpPr>
            <p:nvPr/>
          </p:nvCxnSpPr>
          <p:spPr>
            <a:xfrm flipV="1">
              <a:off x="10241269" y="246317"/>
              <a:ext cx="274942" cy="40986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C91201DC-76C2-0CD0-2EB0-FC86030807D1}"/>
              </a:ext>
            </a:extLst>
          </p:cNvPr>
          <p:cNvGrpSpPr/>
          <p:nvPr/>
        </p:nvGrpSpPr>
        <p:grpSpPr>
          <a:xfrm>
            <a:off x="2419596" y="4740450"/>
            <a:ext cx="425785" cy="779201"/>
            <a:chOff x="10090426" y="246317"/>
            <a:chExt cx="425785" cy="779201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D15C428-B8A6-0D43-B5C4-BE38AEB634B2}"/>
                </a:ext>
              </a:extLst>
            </p:cNvPr>
            <p:cNvSpPr txBox="1"/>
            <p:nvPr/>
          </p:nvSpPr>
          <p:spPr>
            <a:xfrm>
              <a:off x="10090426" y="656186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2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54717C27-5028-7F32-B6F9-F63D4B7FF95E}"/>
                </a:ext>
              </a:extLst>
            </p:cNvPr>
            <p:cNvCxnSpPr>
              <a:cxnSpLocks/>
              <a:stCxn id="11" idx="0"/>
            </p:cNvCxnSpPr>
            <p:nvPr/>
          </p:nvCxnSpPr>
          <p:spPr>
            <a:xfrm flipV="1">
              <a:off x="10241269" y="246317"/>
              <a:ext cx="274942" cy="40986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0E01B10-E538-0FF4-3BAF-0AA56DF7BE55}"/>
              </a:ext>
            </a:extLst>
          </p:cNvPr>
          <p:cNvGrpSpPr/>
          <p:nvPr/>
        </p:nvGrpSpPr>
        <p:grpSpPr>
          <a:xfrm>
            <a:off x="3242337" y="4655127"/>
            <a:ext cx="484565" cy="984135"/>
            <a:chOff x="10090426" y="41383"/>
            <a:chExt cx="484565" cy="984135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914BC43-3D11-D9E6-065E-8053BB1F6AB4}"/>
                </a:ext>
              </a:extLst>
            </p:cNvPr>
            <p:cNvSpPr txBox="1"/>
            <p:nvPr/>
          </p:nvSpPr>
          <p:spPr>
            <a:xfrm>
              <a:off x="10090426" y="656186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3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3F39E6A3-EE1D-8864-7000-509F81FF76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08017" y="41383"/>
              <a:ext cx="366974" cy="61480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9435151-D7F0-3836-343B-ADE92BEA3ED9}"/>
              </a:ext>
            </a:extLst>
          </p:cNvPr>
          <p:cNvGrpSpPr/>
          <p:nvPr/>
        </p:nvGrpSpPr>
        <p:grpSpPr>
          <a:xfrm>
            <a:off x="8723414" y="5639262"/>
            <a:ext cx="425785" cy="779201"/>
            <a:chOff x="10090426" y="246317"/>
            <a:chExt cx="425785" cy="779201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87107F5-1A9D-595C-1E8A-87D1F18AF860}"/>
                </a:ext>
              </a:extLst>
            </p:cNvPr>
            <p:cNvSpPr txBox="1"/>
            <p:nvPr/>
          </p:nvSpPr>
          <p:spPr>
            <a:xfrm>
              <a:off x="10090426" y="656186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4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18F61487-BA04-A989-BF44-5EB39817D62E}"/>
                </a:ext>
              </a:extLst>
            </p:cNvPr>
            <p:cNvCxnSpPr>
              <a:cxnSpLocks/>
              <a:stCxn id="18" idx="0"/>
            </p:cNvCxnSpPr>
            <p:nvPr/>
          </p:nvCxnSpPr>
          <p:spPr>
            <a:xfrm flipV="1">
              <a:off x="10241269" y="246317"/>
              <a:ext cx="274942" cy="40986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8D10D94-FED9-2786-A03F-349B07572318}"/>
              </a:ext>
            </a:extLst>
          </p:cNvPr>
          <p:cNvGrpSpPr/>
          <p:nvPr/>
        </p:nvGrpSpPr>
        <p:grpSpPr>
          <a:xfrm>
            <a:off x="1637438" y="2442740"/>
            <a:ext cx="528681" cy="369332"/>
            <a:chOff x="10090426" y="656186"/>
            <a:chExt cx="528681" cy="36933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02508CA-2FB0-F136-F656-6B7525324EFD}"/>
                </a:ext>
              </a:extLst>
            </p:cNvPr>
            <p:cNvSpPr txBox="1"/>
            <p:nvPr/>
          </p:nvSpPr>
          <p:spPr>
            <a:xfrm>
              <a:off x="10090426" y="656186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6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A7B5D3D2-9E53-95B8-489C-0C6F3D4DEBA7}"/>
                </a:ext>
              </a:extLst>
            </p:cNvPr>
            <p:cNvCxnSpPr>
              <a:cxnSpLocks/>
              <a:stCxn id="21" idx="3"/>
            </p:cNvCxnSpPr>
            <p:nvPr/>
          </p:nvCxnSpPr>
          <p:spPr>
            <a:xfrm>
              <a:off x="10392112" y="840852"/>
              <a:ext cx="226995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36625A1-26FC-1665-83FD-E7380E37F81E}"/>
              </a:ext>
            </a:extLst>
          </p:cNvPr>
          <p:cNvGrpSpPr/>
          <p:nvPr/>
        </p:nvGrpSpPr>
        <p:grpSpPr>
          <a:xfrm>
            <a:off x="1890915" y="1981075"/>
            <a:ext cx="528681" cy="369332"/>
            <a:chOff x="10090426" y="656186"/>
            <a:chExt cx="528681" cy="36933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36F47D1-846C-D4B9-CB7D-D8DC47CFD01E}"/>
                </a:ext>
              </a:extLst>
            </p:cNvPr>
            <p:cNvSpPr txBox="1"/>
            <p:nvPr/>
          </p:nvSpPr>
          <p:spPr>
            <a:xfrm>
              <a:off x="10090426" y="656186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7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2DDC8F58-51E0-8F53-6613-1836C6E9BC3A}"/>
                </a:ext>
              </a:extLst>
            </p:cNvPr>
            <p:cNvCxnSpPr>
              <a:cxnSpLocks/>
              <a:stCxn id="26" idx="3"/>
            </p:cNvCxnSpPr>
            <p:nvPr/>
          </p:nvCxnSpPr>
          <p:spPr>
            <a:xfrm>
              <a:off x="10392112" y="840852"/>
              <a:ext cx="226995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A4674BD-F92C-075B-CBD8-6A8EE36B1875}"/>
              </a:ext>
            </a:extLst>
          </p:cNvPr>
          <p:cNvGrpSpPr/>
          <p:nvPr/>
        </p:nvGrpSpPr>
        <p:grpSpPr>
          <a:xfrm>
            <a:off x="2144392" y="1519410"/>
            <a:ext cx="528681" cy="369332"/>
            <a:chOff x="10090426" y="656186"/>
            <a:chExt cx="528681" cy="369332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AAEBB3C-3234-3269-EC71-B78A61AABCCF}"/>
                </a:ext>
              </a:extLst>
            </p:cNvPr>
            <p:cNvSpPr txBox="1"/>
            <p:nvPr/>
          </p:nvSpPr>
          <p:spPr>
            <a:xfrm>
              <a:off x="10090426" y="656186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8</a:t>
              </a: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93716348-DD9F-C2E0-BED7-81B52BFFA322}"/>
                </a:ext>
              </a:extLst>
            </p:cNvPr>
            <p:cNvCxnSpPr>
              <a:cxnSpLocks/>
              <a:stCxn id="29" idx="3"/>
            </p:cNvCxnSpPr>
            <p:nvPr/>
          </p:nvCxnSpPr>
          <p:spPr>
            <a:xfrm>
              <a:off x="10392112" y="840852"/>
              <a:ext cx="226995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A33EC6C-3085-6D38-80FD-14F9C178A74B}"/>
              </a:ext>
            </a:extLst>
          </p:cNvPr>
          <p:cNvGrpSpPr/>
          <p:nvPr/>
        </p:nvGrpSpPr>
        <p:grpSpPr>
          <a:xfrm>
            <a:off x="10453033" y="2442740"/>
            <a:ext cx="301686" cy="574780"/>
            <a:chOff x="10090426" y="656186"/>
            <a:chExt cx="301686" cy="574780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5DBF972-605D-84A4-214F-4EF25C172F80}"/>
                </a:ext>
              </a:extLst>
            </p:cNvPr>
            <p:cNvSpPr txBox="1"/>
            <p:nvPr/>
          </p:nvSpPr>
          <p:spPr>
            <a:xfrm>
              <a:off x="10090426" y="656186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9</a:t>
              </a: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45877C51-6329-CE9F-4BF0-498D37AFD940}"/>
                </a:ext>
              </a:extLst>
            </p:cNvPr>
            <p:cNvCxnSpPr>
              <a:cxnSpLocks/>
              <a:stCxn id="32" idx="2"/>
            </p:cNvCxnSpPr>
            <p:nvPr/>
          </p:nvCxnSpPr>
          <p:spPr>
            <a:xfrm flipH="1">
              <a:off x="10143745" y="1025518"/>
              <a:ext cx="97524" cy="20544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3C25858-8FD9-017D-FEAA-82B2F72622A3}"/>
              </a:ext>
            </a:extLst>
          </p:cNvPr>
          <p:cNvGrpSpPr/>
          <p:nvPr/>
        </p:nvGrpSpPr>
        <p:grpSpPr>
          <a:xfrm>
            <a:off x="1588124" y="2882732"/>
            <a:ext cx="971451" cy="369332"/>
            <a:chOff x="10090426" y="656186"/>
            <a:chExt cx="971451" cy="369332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AD85B10-C12C-7B79-B65C-6010DC03C1C4}"/>
                </a:ext>
              </a:extLst>
            </p:cNvPr>
            <p:cNvSpPr txBox="1"/>
            <p:nvPr/>
          </p:nvSpPr>
          <p:spPr>
            <a:xfrm>
              <a:off x="10090426" y="656186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5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BEBE7571-C348-2207-5D08-164837735D36}"/>
                </a:ext>
              </a:extLst>
            </p:cNvPr>
            <p:cNvCxnSpPr>
              <a:cxnSpLocks/>
              <a:stCxn id="39" idx="3"/>
            </p:cNvCxnSpPr>
            <p:nvPr/>
          </p:nvCxnSpPr>
          <p:spPr>
            <a:xfrm flipV="1">
              <a:off x="10392112" y="738128"/>
              <a:ext cx="669765" cy="10272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78250BEE-8BAD-94A4-BA0D-679949E2DA0F}"/>
              </a:ext>
            </a:extLst>
          </p:cNvPr>
          <p:cNvSpPr txBox="1"/>
          <p:nvPr/>
        </p:nvSpPr>
        <p:spPr>
          <a:xfrm>
            <a:off x="5253644" y="964276"/>
            <a:ext cx="1034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 used</a:t>
            </a:r>
          </a:p>
        </p:txBody>
      </p:sp>
    </p:spTree>
    <p:extLst>
      <p:ext uri="{BB962C8B-B14F-4D97-AF65-F5344CB8AC3E}">
        <p14:creationId xmlns:p14="http://schemas.microsoft.com/office/powerpoint/2010/main" val="24540682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44">
            <a:extLst>
              <a:ext uri="{FF2B5EF4-FFF2-40B4-BE49-F238E27FC236}">
                <a16:creationId xmlns:a16="http://schemas.microsoft.com/office/drawing/2014/main" id="{C15AB8FD-E41F-7DFC-277E-FBDAE45ADF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9" y="1738076"/>
            <a:ext cx="11984122" cy="3381847"/>
          </a:xfrm>
          <a:prstGeom prst="rect">
            <a:avLst/>
          </a:prstGeom>
        </p:spPr>
      </p:pic>
      <p:sp>
        <p:nvSpPr>
          <p:cNvPr id="59" name="Rectangle 58">
            <a:extLst>
              <a:ext uri="{FF2B5EF4-FFF2-40B4-BE49-F238E27FC236}">
                <a16:creationId xmlns:a16="http://schemas.microsoft.com/office/drawing/2014/main" id="{2CDE5EB4-D8D1-292A-A641-0CD9A68D4E22}"/>
              </a:ext>
            </a:extLst>
          </p:cNvPr>
          <p:cNvSpPr/>
          <p:nvPr/>
        </p:nvSpPr>
        <p:spPr>
          <a:xfrm>
            <a:off x="440575" y="3009207"/>
            <a:ext cx="432256" cy="1886989"/>
          </a:xfrm>
          <a:prstGeom prst="rect">
            <a:avLst/>
          </a:prstGeom>
          <a:solidFill>
            <a:srgbClr val="FFFFFF">
              <a:alpha val="6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5CD6E2AC-1BA7-FB92-AD66-5340DF191F0E}"/>
              </a:ext>
            </a:extLst>
          </p:cNvPr>
          <p:cNvGrpSpPr/>
          <p:nvPr/>
        </p:nvGrpSpPr>
        <p:grpSpPr>
          <a:xfrm>
            <a:off x="680361" y="2938033"/>
            <a:ext cx="10008122" cy="1389855"/>
            <a:chOff x="632783" y="4996666"/>
            <a:chExt cx="10008122" cy="1389855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B115ACF0-240D-667D-A424-2C55D897782F}"/>
                </a:ext>
              </a:extLst>
            </p:cNvPr>
            <p:cNvGrpSpPr/>
            <p:nvPr/>
          </p:nvGrpSpPr>
          <p:grpSpPr>
            <a:xfrm>
              <a:off x="7594960" y="4996666"/>
              <a:ext cx="435135" cy="1389855"/>
              <a:chOff x="7594960" y="4996666"/>
              <a:chExt cx="435135" cy="1389855"/>
            </a:xfrm>
          </p:grpSpPr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3DE1CE93-4CF1-9D29-D028-144ECC8502A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30095" y="4996666"/>
                <a:ext cx="0" cy="1389855"/>
              </a:xfrm>
              <a:prstGeom prst="straightConnector1">
                <a:avLst/>
              </a:prstGeom>
              <a:noFill/>
              <a:ln w="57150" cap="flat" cmpd="sng" algn="ctr">
                <a:solidFill>
                  <a:srgbClr val="0000FF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3904AFF2-78F8-AD06-4E69-A9EC51BA650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94960" y="4996666"/>
                <a:ext cx="0" cy="1389855"/>
              </a:xfrm>
              <a:prstGeom prst="straightConnector1">
                <a:avLst/>
              </a:prstGeom>
              <a:noFill/>
              <a:ln w="57150" cap="flat" cmpd="sng" algn="ctr">
                <a:solidFill>
                  <a:srgbClr val="0000FF"/>
                </a:solidFill>
                <a:prstDash val="solid"/>
                <a:tailEnd type="triangle"/>
              </a:ln>
              <a:effectLst/>
            </p:spPr>
          </p:cxnSp>
        </p:grp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13C64A9D-4E11-8755-4C15-19FD03066776}"/>
                </a:ext>
              </a:extLst>
            </p:cNvPr>
            <p:cNvCxnSpPr>
              <a:cxnSpLocks/>
            </p:cNvCxnSpPr>
            <p:nvPr/>
          </p:nvCxnSpPr>
          <p:spPr>
            <a:xfrm>
              <a:off x="7159824" y="4996666"/>
              <a:ext cx="0" cy="1389855"/>
            </a:xfrm>
            <a:prstGeom prst="straightConnector1">
              <a:avLst/>
            </a:prstGeom>
            <a:noFill/>
            <a:ln w="57150" cap="flat" cmpd="sng" algn="ctr">
              <a:solidFill>
                <a:srgbClr val="0000FF"/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F54B3A57-FD6C-684F-616F-11C048FACB6A}"/>
                </a:ext>
              </a:extLst>
            </p:cNvPr>
            <p:cNvCxnSpPr>
              <a:cxnSpLocks/>
            </p:cNvCxnSpPr>
            <p:nvPr/>
          </p:nvCxnSpPr>
          <p:spPr>
            <a:xfrm>
              <a:off x="6724687" y="4996666"/>
              <a:ext cx="0" cy="1389855"/>
            </a:xfrm>
            <a:prstGeom prst="straightConnector1">
              <a:avLst/>
            </a:prstGeom>
            <a:noFill/>
            <a:ln w="57150" cap="flat" cmpd="sng" algn="ctr">
              <a:solidFill>
                <a:srgbClr val="0000FF"/>
              </a:solidFill>
              <a:prstDash val="solid"/>
              <a:tailEnd type="triangle"/>
            </a:ln>
            <a:effectLst/>
          </p:spPr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8150146D-2C4C-73FF-EC4F-4E4BD4E6F820}"/>
                </a:ext>
              </a:extLst>
            </p:cNvPr>
            <p:cNvCxnSpPr>
              <a:cxnSpLocks/>
            </p:cNvCxnSpPr>
            <p:nvPr/>
          </p:nvCxnSpPr>
          <p:spPr>
            <a:xfrm>
              <a:off x="6289551" y="4996666"/>
              <a:ext cx="0" cy="1389855"/>
            </a:xfrm>
            <a:prstGeom prst="straightConnector1">
              <a:avLst/>
            </a:prstGeom>
            <a:noFill/>
            <a:ln w="57150" cap="flat" cmpd="sng" algn="ctr">
              <a:solidFill>
                <a:srgbClr val="0000FF"/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E7F00E4E-3B11-C0F1-462F-2CB7D3398D13}"/>
                </a:ext>
              </a:extLst>
            </p:cNvPr>
            <p:cNvCxnSpPr>
              <a:cxnSpLocks/>
            </p:cNvCxnSpPr>
            <p:nvPr/>
          </p:nvCxnSpPr>
          <p:spPr>
            <a:xfrm>
              <a:off x="5854415" y="4996666"/>
              <a:ext cx="0" cy="1389855"/>
            </a:xfrm>
            <a:prstGeom prst="straightConnector1">
              <a:avLst/>
            </a:prstGeom>
            <a:noFill/>
            <a:ln w="57150" cap="flat" cmpd="sng" algn="ctr">
              <a:solidFill>
                <a:srgbClr val="0000FF"/>
              </a:solidFill>
              <a:prstDash val="solid"/>
              <a:tailEnd type="triangle"/>
            </a:ln>
            <a:effectLst/>
          </p:spPr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7ADF175F-4D1F-23F0-1826-E782E0C51423}"/>
                </a:ext>
              </a:extLst>
            </p:cNvPr>
            <p:cNvCxnSpPr>
              <a:cxnSpLocks/>
            </p:cNvCxnSpPr>
            <p:nvPr/>
          </p:nvCxnSpPr>
          <p:spPr>
            <a:xfrm>
              <a:off x="5419280" y="4996666"/>
              <a:ext cx="0" cy="1389855"/>
            </a:xfrm>
            <a:prstGeom prst="straightConnector1">
              <a:avLst/>
            </a:prstGeom>
            <a:noFill/>
            <a:ln w="57150" cap="flat" cmpd="sng" algn="ctr">
              <a:solidFill>
                <a:srgbClr val="0000FF"/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CB978D1F-0D46-8A0C-D249-FB69A141C2AC}"/>
                </a:ext>
              </a:extLst>
            </p:cNvPr>
            <p:cNvCxnSpPr>
              <a:cxnSpLocks/>
            </p:cNvCxnSpPr>
            <p:nvPr/>
          </p:nvCxnSpPr>
          <p:spPr>
            <a:xfrm>
              <a:off x="4984144" y="4996666"/>
              <a:ext cx="0" cy="1389855"/>
            </a:xfrm>
            <a:prstGeom prst="straightConnector1">
              <a:avLst/>
            </a:prstGeom>
            <a:noFill/>
            <a:ln w="57150" cap="flat" cmpd="sng" algn="ctr">
              <a:solidFill>
                <a:srgbClr val="0000FF"/>
              </a:solidFill>
              <a:prstDash val="solid"/>
              <a:tailEnd type="triangle"/>
            </a:ln>
            <a:effectLst/>
          </p:spPr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E3B34BB1-5AD8-B031-2DEB-45BE803FC96F}"/>
                </a:ext>
              </a:extLst>
            </p:cNvPr>
            <p:cNvCxnSpPr>
              <a:cxnSpLocks/>
            </p:cNvCxnSpPr>
            <p:nvPr/>
          </p:nvCxnSpPr>
          <p:spPr>
            <a:xfrm>
              <a:off x="4549007" y="4996666"/>
              <a:ext cx="0" cy="1389855"/>
            </a:xfrm>
            <a:prstGeom prst="straightConnector1">
              <a:avLst/>
            </a:prstGeom>
            <a:noFill/>
            <a:ln w="57150" cap="flat" cmpd="sng" algn="ctr">
              <a:solidFill>
                <a:srgbClr val="0000FF"/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329EBB62-6CF3-791D-978C-6EC3308C7ABA}"/>
                </a:ext>
              </a:extLst>
            </p:cNvPr>
            <p:cNvCxnSpPr>
              <a:cxnSpLocks/>
            </p:cNvCxnSpPr>
            <p:nvPr/>
          </p:nvCxnSpPr>
          <p:spPr>
            <a:xfrm>
              <a:off x="4113871" y="4996666"/>
              <a:ext cx="0" cy="1389855"/>
            </a:xfrm>
            <a:prstGeom prst="straightConnector1">
              <a:avLst/>
            </a:prstGeom>
            <a:noFill/>
            <a:ln w="57150" cap="flat" cmpd="sng" algn="ctr">
              <a:solidFill>
                <a:srgbClr val="0000FF"/>
              </a:solidFill>
              <a:prstDash val="solid"/>
              <a:tailEnd type="triangle"/>
            </a:ln>
            <a:effectLst/>
          </p:spPr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4CBC2355-2FE8-56F2-CA44-BC057BB453F3}"/>
                </a:ext>
              </a:extLst>
            </p:cNvPr>
            <p:cNvCxnSpPr>
              <a:cxnSpLocks/>
            </p:cNvCxnSpPr>
            <p:nvPr/>
          </p:nvCxnSpPr>
          <p:spPr>
            <a:xfrm>
              <a:off x="3678734" y="4996666"/>
              <a:ext cx="0" cy="1389855"/>
            </a:xfrm>
            <a:prstGeom prst="straightConnector1">
              <a:avLst/>
            </a:prstGeom>
            <a:noFill/>
            <a:ln w="57150" cap="flat" cmpd="sng" algn="ctr">
              <a:solidFill>
                <a:srgbClr val="0000FF"/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AC39D98B-2DFB-DF09-13B4-FFA4C3D6E3F4}"/>
                </a:ext>
              </a:extLst>
            </p:cNvPr>
            <p:cNvCxnSpPr>
              <a:cxnSpLocks/>
            </p:cNvCxnSpPr>
            <p:nvPr/>
          </p:nvCxnSpPr>
          <p:spPr>
            <a:xfrm>
              <a:off x="3243600" y="4996666"/>
              <a:ext cx="0" cy="1389855"/>
            </a:xfrm>
            <a:prstGeom prst="straightConnector1">
              <a:avLst/>
            </a:prstGeom>
            <a:noFill/>
            <a:ln w="57150" cap="flat" cmpd="sng" algn="ctr">
              <a:solidFill>
                <a:srgbClr val="0000FF"/>
              </a:solidFill>
              <a:prstDash val="solid"/>
              <a:tailEnd type="triangle"/>
            </a:ln>
            <a:effectLst/>
          </p:spPr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EC4242ED-59E8-8CE1-DAA7-47E4079EC15C}"/>
                </a:ext>
              </a:extLst>
            </p:cNvPr>
            <p:cNvCxnSpPr>
              <a:cxnSpLocks/>
            </p:cNvCxnSpPr>
            <p:nvPr/>
          </p:nvCxnSpPr>
          <p:spPr>
            <a:xfrm>
              <a:off x="2808463" y="4996666"/>
              <a:ext cx="0" cy="1389855"/>
            </a:xfrm>
            <a:prstGeom prst="straightConnector1">
              <a:avLst/>
            </a:prstGeom>
            <a:noFill/>
            <a:ln w="57150" cap="flat" cmpd="sng" algn="ctr">
              <a:solidFill>
                <a:srgbClr val="0000FF"/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87D78129-2571-95BA-38C0-CB2E16B8D684}"/>
                </a:ext>
              </a:extLst>
            </p:cNvPr>
            <p:cNvCxnSpPr>
              <a:cxnSpLocks/>
            </p:cNvCxnSpPr>
            <p:nvPr/>
          </p:nvCxnSpPr>
          <p:spPr>
            <a:xfrm>
              <a:off x="2373327" y="4996666"/>
              <a:ext cx="0" cy="1389855"/>
            </a:xfrm>
            <a:prstGeom prst="straightConnector1">
              <a:avLst/>
            </a:prstGeom>
            <a:noFill/>
            <a:ln w="57150" cap="flat" cmpd="sng" algn="ctr">
              <a:solidFill>
                <a:srgbClr val="0000FF"/>
              </a:solidFill>
              <a:prstDash val="solid"/>
              <a:tailEnd type="triangle"/>
            </a:ln>
            <a:effectLst/>
          </p:spPr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DCE6A4B9-9A27-4E89-99F1-F3964F3FC43F}"/>
                </a:ext>
              </a:extLst>
            </p:cNvPr>
            <p:cNvCxnSpPr>
              <a:cxnSpLocks/>
            </p:cNvCxnSpPr>
            <p:nvPr/>
          </p:nvCxnSpPr>
          <p:spPr>
            <a:xfrm>
              <a:off x="1938191" y="4996666"/>
              <a:ext cx="0" cy="1389855"/>
            </a:xfrm>
            <a:prstGeom prst="straightConnector1">
              <a:avLst/>
            </a:prstGeom>
            <a:noFill/>
            <a:ln w="57150" cap="flat" cmpd="sng" algn="ctr">
              <a:solidFill>
                <a:srgbClr val="0000FF"/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84CFB079-ED8B-3896-2A14-346A71855177}"/>
                </a:ext>
              </a:extLst>
            </p:cNvPr>
            <p:cNvCxnSpPr>
              <a:cxnSpLocks/>
            </p:cNvCxnSpPr>
            <p:nvPr/>
          </p:nvCxnSpPr>
          <p:spPr>
            <a:xfrm>
              <a:off x="1503054" y="4996666"/>
              <a:ext cx="0" cy="1389855"/>
            </a:xfrm>
            <a:prstGeom prst="straightConnector1">
              <a:avLst/>
            </a:prstGeom>
            <a:noFill/>
            <a:ln w="57150" cap="flat" cmpd="sng" algn="ctr">
              <a:solidFill>
                <a:srgbClr val="0000FF"/>
              </a:solidFill>
              <a:prstDash val="solid"/>
              <a:tailEnd type="triangle"/>
            </a:ln>
            <a:effectLst/>
          </p:spPr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52433EA3-6784-43FB-0C60-14F3A1BCF61D}"/>
                </a:ext>
              </a:extLst>
            </p:cNvPr>
            <p:cNvCxnSpPr>
              <a:cxnSpLocks/>
            </p:cNvCxnSpPr>
            <p:nvPr/>
          </p:nvCxnSpPr>
          <p:spPr>
            <a:xfrm>
              <a:off x="1067919" y="4996666"/>
              <a:ext cx="0" cy="1389855"/>
            </a:xfrm>
            <a:prstGeom prst="straightConnector1">
              <a:avLst/>
            </a:prstGeom>
            <a:noFill/>
            <a:ln w="57150" cap="flat" cmpd="sng" algn="ctr">
              <a:solidFill>
                <a:srgbClr val="0000FF"/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1501611F-26A7-1FCA-4DF1-47D2846E795B}"/>
                </a:ext>
              </a:extLst>
            </p:cNvPr>
            <p:cNvCxnSpPr>
              <a:cxnSpLocks/>
            </p:cNvCxnSpPr>
            <p:nvPr/>
          </p:nvCxnSpPr>
          <p:spPr>
            <a:xfrm>
              <a:off x="632783" y="4996666"/>
              <a:ext cx="0" cy="1389855"/>
            </a:xfrm>
            <a:prstGeom prst="straightConnector1">
              <a:avLst/>
            </a:prstGeom>
            <a:noFill/>
            <a:ln w="57150" cap="flat" cmpd="sng" algn="ctr">
              <a:solidFill>
                <a:srgbClr val="0000FF"/>
              </a:solidFill>
              <a:prstDash val="solid"/>
              <a:tailEnd type="triangle"/>
            </a:ln>
            <a:effectLst/>
          </p:spPr>
        </p:cxn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F455F217-716C-8209-6863-2AF7D848323F}"/>
                </a:ext>
              </a:extLst>
            </p:cNvPr>
            <p:cNvGrpSpPr/>
            <p:nvPr/>
          </p:nvGrpSpPr>
          <p:grpSpPr>
            <a:xfrm>
              <a:off x="8465230" y="4996666"/>
              <a:ext cx="435135" cy="1389855"/>
              <a:chOff x="7594960" y="4996666"/>
              <a:chExt cx="435135" cy="1389855"/>
            </a:xfrm>
          </p:grpSpPr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59ECB56B-0BBE-D9D1-8828-81CA6950F68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30095" y="4996666"/>
                <a:ext cx="0" cy="1389855"/>
              </a:xfrm>
              <a:prstGeom prst="straightConnector1">
                <a:avLst/>
              </a:prstGeom>
              <a:noFill/>
              <a:ln w="57150" cap="flat" cmpd="sng" algn="ctr">
                <a:solidFill>
                  <a:srgbClr val="0000FF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cxnSp>
            <p:nvCxnSpPr>
              <p:cNvPr id="49" name="Straight Arrow Connector 48">
                <a:extLst>
                  <a:ext uri="{FF2B5EF4-FFF2-40B4-BE49-F238E27FC236}">
                    <a16:creationId xmlns:a16="http://schemas.microsoft.com/office/drawing/2014/main" id="{3DFA3127-91CC-3373-0C88-28FBE8EB21D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94960" y="4996666"/>
                <a:ext cx="0" cy="1389855"/>
              </a:xfrm>
              <a:prstGeom prst="straightConnector1">
                <a:avLst/>
              </a:prstGeom>
              <a:noFill/>
              <a:ln w="57150" cap="flat" cmpd="sng" algn="ctr">
                <a:solidFill>
                  <a:srgbClr val="0000FF"/>
                </a:solidFill>
                <a:prstDash val="solid"/>
                <a:tailEnd type="triangle"/>
              </a:ln>
              <a:effectLst/>
            </p:spPr>
          </p:cxn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FAC91E96-217B-B19E-F36C-47F5907C947C}"/>
                </a:ext>
              </a:extLst>
            </p:cNvPr>
            <p:cNvGrpSpPr/>
            <p:nvPr/>
          </p:nvGrpSpPr>
          <p:grpSpPr>
            <a:xfrm>
              <a:off x="9335500" y="4996666"/>
              <a:ext cx="435135" cy="1389855"/>
              <a:chOff x="7594960" y="4996666"/>
              <a:chExt cx="435135" cy="1389855"/>
            </a:xfrm>
          </p:grpSpPr>
          <p:cxnSp>
            <p:nvCxnSpPr>
              <p:cNvPr id="51" name="Straight Arrow Connector 50">
                <a:extLst>
                  <a:ext uri="{FF2B5EF4-FFF2-40B4-BE49-F238E27FC236}">
                    <a16:creationId xmlns:a16="http://schemas.microsoft.com/office/drawing/2014/main" id="{2B00D8A6-F3AC-7D83-E0AC-7D8FB839D91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30095" y="4996666"/>
                <a:ext cx="0" cy="1389855"/>
              </a:xfrm>
              <a:prstGeom prst="straightConnector1">
                <a:avLst/>
              </a:prstGeom>
              <a:noFill/>
              <a:ln w="57150" cap="flat" cmpd="sng" algn="ctr">
                <a:solidFill>
                  <a:srgbClr val="0000FF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cxnSp>
            <p:nvCxnSpPr>
              <p:cNvPr id="52" name="Straight Arrow Connector 51">
                <a:extLst>
                  <a:ext uri="{FF2B5EF4-FFF2-40B4-BE49-F238E27FC236}">
                    <a16:creationId xmlns:a16="http://schemas.microsoft.com/office/drawing/2014/main" id="{15593AAB-0E8E-309C-46AF-68E65618A1D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94960" y="4996666"/>
                <a:ext cx="0" cy="1389855"/>
              </a:xfrm>
              <a:prstGeom prst="straightConnector1">
                <a:avLst/>
              </a:prstGeom>
              <a:noFill/>
              <a:ln w="57150" cap="flat" cmpd="sng" algn="ctr">
                <a:solidFill>
                  <a:srgbClr val="0000FF"/>
                </a:solidFill>
                <a:prstDash val="solid"/>
                <a:tailEnd type="triangle"/>
              </a:ln>
              <a:effectLst/>
            </p:spPr>
          </p:cxn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836D1D81-8C80-32DF-9C28-A4DF50940683}"/>
                </a:ext>
              </a:extLst>
            </p:cNvPr>
            <p:cNvGrpSpPr/>
            <p:nvPr/>
          </p:nvGrpSpPr>
          <p:grpSpPr>
            <a:xfrm>
              <a:off x="10205770" y="4996666"/>
              <a:ext cx="435135" cy="1389855"/>
              <a:chOff x="7594960" y="4996666"/>
              <a:chExt cx="435135" cy="1389855"/>
            </a:xfrm>
          </p:grpSpPr>
          <p:cxnSp>
            <p:nvCxnSpPr>
              <p:cNvPr id="54" name="Straight Arrow Connector 53">
                <a:extLst>
                  <a:ext uri="{FF2B5EF4-FFF2-40B4-BE49-F238E27FC236}">
                    <a16:creationId xmlns:a16="http://schemas.microsoft.com/office/drawing/2014/main" id="{1F90EC0A-0A91-AF2E-F799-99B42611ACB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30095" y="4996666"/>
                <a:ext cx="0" cy="1389855"/>
              </a:xfrm>
              <a:prstGeom prst="straightConnector1">
                <a:avLst/>
              </a:prstGeom>
              <a:noFill/>
              <a:ln w="57150" cap="flat" cmpd="sng" algn="ctr">
                <a:solidFill>
                  <a:srgbClr val="0000FF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cxnSp>
            <p:nvCxnSpPr>
              <p:cNvPr id="55" name="Straight Arrow Connector 54">
                <a:extLst>
                  <a:ext uri="{FF2B5EF4-FFF2-40B4-BE49-F238E27FC236}">
                    <a16:creationId xmlns:a16="http://schemas.microsoft.com/office/drawing/2014/main" id="{5F8E5601-1D5E-DDCE-7F88-6B97931E8B7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94960" y="4996666"/>
                <a:ext cx="0" cy="1389855"/>
              </a:xfrm>
              <a:prstGeom prst="straightConnector1">
                <a:avLst/>
              </a:prstGeom>
              <a:noFill/>
              <a:ln w="57150" cap="flat" cmpd="sng" algn="ctr">
                <a:solidFill>
                  <a:srgbClr val="0000FF"/>
                </a:solidFill>
                <a:prstDash val="solid"/>
                <a:tailEnd type="triangle"/>
              </a:ln>
              <a:effectLst/>
            </p:spPr>
          </p:cxnSp>
        </p:grp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D77EE76C-976D-6EBB-313E-339C4405CB33}"/>
              </a:ext>
            </a:extLst>
          </p:cNvPr>
          <p:cNvGrpSpPr/>
          <p:nvPr/>
        </p:nvGrpSpPr>
        <p:grpSpPr>
          <a:xfrm>
            <a:off x="254576" y="4748644"/>
            <a:ext cx="425785" cy="779201"/>
            <a:chOff x="10090426" y="246317"/>
            <a:chExt cx="425785" cy="779201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BF465CDB-4E30-753D-2871-CEC39320D653}"/>
                </a:ext>
              </a:extLst>
            </p:cNvPr>
            <p:cNvSpPr txBox="1"/>
            <p:nvPr/>
          </p:nvSpPr>
          <p:spPr>
            <a:xfrm>
              <a:off x="10090426" y="656186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1</a:t>
              </a:r>
            </a:p>
          </p:txBody>
        </p: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5FC6ED0F-8D23-A53F-FED1-B109D7A2BB7B}"/>
                </a:ext>
              </a:extLst>
            </p:cNvPr>
            <p:cNvCxnSpPr>
              <a:cxnSpLocks/>
              <a:stCxn id="61" idx="0"/>
            </p:cNvCxnSpPr>
            <p:nvPr/>
          </p:nvCxnSpPr>
          <p:spPr>
            <a:xfrm flipV="1">
              <a:off x="10241269" y="246317"/>
              <a:ext cx="274942" cy="40986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721ABCD2-DE52-7B89-E947-088C7A76E1A1}"/>
              </a:ext>
            </a:extLst>
          </p:cNvPr>
          <p:cNvSpPr txBox="1"/>
          <p:nvPr/>
        </p:nvSpPr>
        <p:spPr>
          <a:xfrm>
            <a:off x="5253644" y="964276"/>
            <a:ext cx="1034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 used</a:t>
            </a:r>
          </a:p>
        </p:txBody>
      </p:sp>
    </p:spTree>
    <p:extLst>
      <p:ext uri="{BB962C8B-B14F-4D97-AF65-F5344CB8AC3E}">
        <p14:creationId xmlns:p14="http://schemas.microsoft.com/office/powerpoint/2010/main" val="14170314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F68EDFF3-1BEB-3037-EDAB-EC34BC4AE9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1395413"/>
            <a:ext cx="5943600" cy="406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D845BB5B-0D82-29C2-116C-A918E6749B6E}"/>
              </a:ext>
            </a:extLst>
          </p:cNvPr>
          <p:cNvGrpSpPr/>
          <p:nvPr/>
        </p:nvGrpSpPr>
        <p:grpSpPr>
          <a:xfrm>
            <a:off x="2517371" y="3768210"/>
            <a:ext cx="982287" cy="369332"/>
            <a:chOff x="10090426" y="656186"/>
            <a:chExt cx="982287" cy="36933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F662EA7-AD27-BB14-9D6A-ECE4EA6AFCC2}"/>
                </a:ext>
              </a:extLst>
            </p:cNvPr>
            <p:cNvSpPr txBox="1"/>
            <p:nvPr/>
          </p:nvSpPr>
          <p:spPr>
            <a:xfrm>
              <a:off x="10090426" y="656186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2</a:t>
              </a:r>
            </a:p>
          </p:txBody>
        </p:sp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F49BCB7E-D23C-2799-AC99-87918563C933}"/>
                </a:ext>
              </a:extLst>
            </p:cNvPr>
            <p:cNvCxnSpPr>
              <a:cxnSpLocks/>
              <a:stCxn id="3" idx="3"/>
            </p:cNvCxnSpPr>
            <p:nvPr/>
          </p:nvCxnSpPr>
          <p:spPr>
            <a:xfrm>
              <a:off x="10392112" y="840852"/>
              <a:ext cx="680601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D47FBEE8-C346-4A72-AF94-B2325E1CEE53}"/>
              </a:ext>
            </a:extLst>
          </p:cNvPr>
          <p:cNvGrpSpPr/>
          <p:nvPr/>
        </p:nvGrpSpPr>
        <p:grpSpPr>
          <a:xfrm>
            <a:off x="2633056" y="1701112"/>
            <a:ext cx="1207424" cy="369332"/>
            <a:chOff x="10090426" y="656186"/>
            <a:chExt cx="1207424" cy="36933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2C59A43-4C04-E253-83B3-6B80D007E520}"/>
                </a:ext>
              </a:extLst>
            </p:cNvPr>
            <p:cNvSpPr txBox="1"/>
            <p:nvPr/>
          </p:nvSpPr>
          <p:spPr>
            <a:xfrm>
              <a:off x="10090426" y="656186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1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19668FDE-A53E-0451-4466-00406745EBD1}"/>
                </a:ext>
              </a:extLst>
            </p:cNvPr>
            <p:cNvCxnSpPr>
              <a:cxnSpLocks/>
              <a:stCxn id="8" idx="3"/>
            </p:cNvCxnSpPr>
            <p:nvPr/>
          </p:nvCxnSpPr>
          <p:spPr>
            <a:xfrm>
              <a:off x="10392112" y="840852"/>
              <a:ext cx="905738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D2FFDFB-0DC5-31FA-7C32-20663CBE16A4}"/>
              </a:ext>
            </a:extLst>
          </p:cNvPr>
          <p:cNvGrpSpPr/>
          <p:nvPr/>
        </p:nvGrpSpPr>
        <p:grpSpPr>
          <a:xfrm>
            <a:off x="7057505" y="5270269"/>
            <a:ext cx="735334" cy="650092"/>
            <a:chOff x="9656778" y="375426"/>
            <a:chExt cx="735334" cy="650092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909D7D9-3E07-9FC7-5544-3ADFBBD75A8B}"/>
                </a:ext>
              </a:extLst>
            </p:cNvPr>
            <p:cNvSpPr txBox="1"/>
            <p:nvPr/>
          </p:nvSpPr>
          <p:spPr>
            <a:xfrm>
              <a:off x="10090426" y="656186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3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D6E927EF-A51E-055B-FA33-C3781C6B3C40}"/>
                </a:ext>
              </a:extLst>
            </p:cNvPr>
            <p:cNvCxnSpPr>
              <a:cxnSpLocks/>
              <a:stCxn id="12" idx="1"/>
            </p:cNvCxnSpPr>
            <p:nvPr/>
          </p:nvCxnSpPr>
          <p:spPr>
            <a:xfrm flipH="1" flipV="1">
              <a:off x="9656778" y="375426"/>
              <a:ext cx="433648" cy="46542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557306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EBA6CAE-6373-53DD-CE94-D4B05DD238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0594" y="212833"/>
            <a:ext cx="3467584" cy="6315956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7A4C88C3-07C5-5FAB-06E5-548EDF8B7274}"/>
              </a:ext>
            </a:extLst>
          </p:cNvPr>
          <p:cNvGrpSpPr/>
          <p:nvPr/>
        </p:nvGrpSpPr>
        <p:grpSpPr>
          <a:xfrm>
            <a:off x="6506787" y="903361"/>
            <a:ext cx="2088574" cy="369332"/>
            <a:chOff x="10090426" y="656186"/>
            <a:chExt cx="2088574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CEA53F0-9801-4B61-0EEA-64C1F426B203}"/>
                </a:ext>
              </a:extLst>
            </p:cNvPr>
            <p:cNvSpPr txBox="1"/>
            <p:nvPr/>
          </p:nvSpPr>
          <p:spPr>
            <a:xfrm>
              <a:off x="10090426" y="656186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1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DBF217F0-90EB-6221-8804-FA8A4C3F96B2}"/>
                </a:ext>
              </a:extLst>
            </p:cNvPr>
            <p:cNvCxnSpPr>
              <a:cxnSpLocks/>
              <a:stCxn id="5" idx="3"/>
            </p:cNvCxnSpPr>
            <p:nvPr/>
          </p:nvCxnSpPr>
          <p:spPr>
            <a:xfrm>
              <a:off x="10392112" y="840852"/>
              <a:ext cx="1786888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E1E55398-3BFC-7917-36CF-2D7AA3C5D9A0}"/>
              </a:ext>
            </a:extLst>
          </p:cNvPr>
          <p:cNvGrpSpPr/>
          <p:nvPr/>
        </p:nvGrpSpPr>
        <p:grpSpPr>
          <a:xfrm>
            <a:off x="6506787" y="1853402"/>
            <a:ext cx="1207424" cy="369332"/>
            <a:chOff x="10090426" y="656186"/>
            <a:chExt cx="1207424" cy="36933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901E9B5-11D0-3B58-240E-8B680D0C57AB}"/>
                </a:ext>
              </a:extLst>
            </p:cNvPr>
            <p:cNvSpPr txBox="1"/>
            <p:nvPr/>
          </p:nvSpPr>
          <p:spPr>
            <a:xfrm>
              <a:off x="10090426" y="656186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3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744CCA1B-4E2D-B70C-30FF-6D3665264C63}"/>
                </a:ext>
              </a:extLst>
            </p:cNvPr>
            <p:cNvCxnSpPr>
              <a:cxnSpLocks/>
              <a:stCxn id="8" idx="3"/>
            </p:cNvCxnSpPr>
            <p:nvPr/>
          </p:nvCxnSpPr>
          <p:spPr>
            <a:xfrm>
              <a:off x="10392112" y="840852"/>
              <a:ext cx="905738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F6D3DA6D-5765-818F-47EA-982980E738F5}"/>
              </a:ext>
            </a:extLst>
          </p:cNvPr>
          <p:cNvGrpSpPr/>
          <p:nvPr/>
        </p:nvGrpSpPr>
        <p:grpSpPr>
          <a:xfrm>
            <a:off x="6506787" y="2407400"/>
            <a:ext cx="1207424" cy="369332"/>
            <a:chOff x="10090426" y="656186"/>
            <a:chExt cx="1207424" cy="36933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AF375EB-38C9-ECDC-C0BE-C57D3732FBDA}"/>
                </a:ext>
              </a:extLst>
            </p:cNvPr>
            <p:cNvSpPr txBox="1"/>
            <p:nvPr/>
          </p:nvSpPr>
          <p:spPr>
            <a:xfrm>
              <a:off x="10090426" y="656186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4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EEF41F1D-24F3-D386-590E-3B74591BB162}"/>
                </a:ext>
              </a:extLst>
            </p:cNvPr>
            <p:cNvCxnSpPr>
              <a:cxnSpLocks/>
              <a:stCxn id="11" idx="3"/>
            </p:cNvCxnSpPr>
            <p:nvPr/>
          </p:nvCxnSpPr>
          <p:spPr>
            <a:xfrm>
              <a:off x="10392112" y="840852"/>
              <a:ext cx="905738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4EDC896-74B0-19CC-3929-26734BC214F7}"/>
              </a:ext>
            </a:extLst>
          </p:cNvPr>
          <p:cNvGrpSpPr/>
          <p:nvPr/>
        </p:nvGrpSpPr>
        <p:grpSpPr>
          <a:xfrm>
            <a:off x="6521439" y="1356123"/>
            <a:ext cx="1691536" cy="369332"/>
            <a:chOff x="10090426" y="656186"/>
            <a:chExt cx="1691536" cy="369332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9678976-D2B3-BABF-3D11-58237802B92B}"/>
                </a:ext>
              </a:extLst>
            </p:cNvPr>
            <p:cNvSpPr txBox="1"/>
            <p:nvPr/>
          </p:nvSpPr>
          <p:spPr>
            <a:xfrm>
              <a:off x="10090426" y="656186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2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986BF848-C76D-9077-6DCA-EE60EF652FF4}"/>
                </a:ext>
              </a:extLst>
            </p:cNvPr>
            <p:cNvCxnSpPr>
              <a:cxnSpLocks/>
              <a:stCxn id="14" idx="3"/>
            </p:cNvCxnSpPr>
            <p:nvPr/>
          </p:nvCxnSpPr>
          <p:spPr>
            <a:xfrm>
              <a:off x="10392112" y="840852"/>
              <a:ext cx="138985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C0BD0F52-340A-4F81-96C3-65F671A7C0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195"/>
          <a:stretch/>
        </p:blipFill>
        <p:spPr>
          <a:xfrm>
            <a:off x="1467955" y="723522"/>
            <a:ext cx="4202607" cy="5410955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8A4B75A-F58D-1A59-7B50-A701577AA7EC}"/>
              </a:ext>
            </a:extLst>
          </p:cNvPr>
          <p:cNvSpPr/>
          <p:nvPr/>
        </p:nvSpPr>
        <p:spPr>
          <a:xfrm>
            <a:off x="5161407" y="3370811"/>
            <a:ext cx="366557" cy="67748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D3952CF-BAAA-B54B-09EB-5632B8CD0E8B}"/>
              </a:ext>
            </a:extLst>
          </p:cNvPr>
          <p:cNvCxnSpPr/>
          <p:nvPr/>
        </p:nvCxnSpPr>
        <p:spPr>
          <a:xfrm flipV="1">
            <a:off x="5161407" y="212833"/>
            <a:ext cx="1869187" cy="315797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ED8E1F2-C1A0-CDE2-FF2D-0C937F53F93A}"/>
              </a:ext>
            </a:extLst>
          </p:cNvPr>
          <p:cNvCxnSpPr/>
          <p:nvPr/>
        </p:nvCxnSpPr>
        <p:spPr>
          <a:xfrm>
            <a:off x="5161407" y="4039985"/>
            <a:ext cx="1869187" cy="248049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18277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Picture 89">
            <a:extLst>
              <a:ext uri="{FF2B5EF4-FFF2-40B4-BE49-F238E27FC236}">
                <a16:creationId xmlns:a16="http://schemas.microsoft.com/office/drawing/2014/main" id="{FC14B100-E581-8273-D9D6-253213690F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1341" y="396076"/>
            <a:ext cx="5486400" cy="2654437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914293A7-D477-19D3-BFCE-F3510E86E45A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283643" y="3628850"/>
            <a:ext cx="6160431" cy="3510131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9CE9BC28-B913-6C72-C9D7-7FAA8BB74FF3}"/>
              </a:ext>
            </a:extLst>
          </p:cNvPr>
          <p:cNvGrpSpPr/>
          <p:nvPr/>
        </p:nvGrpSpPr>
        <p:grpSpPr>
          <a:xfrm>
            <a:off x="8317338" y="675526"/>
            <a:ext cx="558605" cy="276999"/>
            <a:chOff x="6054266" y="1265394"/>
            <a:chExt cx="558605" cy="27699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4AAB5A7-DBF9-ED3F-39DE-D5D7271F3A91}"/>
                </a:ext>
              </a:extLst>
            </p:cNvPr>
            <p:cNvSpPr txBox="1"/>
            <p:nvPr/>
          </p:nvSpPr>
          <p:spPr>
            <a:xfrm>
              <a:off x="6349657" y="1265394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6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4AA39CEE-BF01-F707-2E7B-B60DE375E7CE}"/>
                </a:ext>
              </a:extLst>
            </p:cNvPr>
            <p:cNvCxnSpPr>
              <a:cxnSpLocks/>
              <a:stCxn id="8" idx="1"/>
            </p:cNvCxnSpPr>
            <p:nvPr/>
          </p:nvCxnSpPr>
          <p:spPr>
            <a:xfrm flipH="1">
              <a:off x="6054266" y="1403894"/>
              <a:ext cx="295391" cy="13849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262EFF5-4BA9-7205-EF32-A196AE1F12E0}"/>
              </a:ext>
            </a:extLst>
          </p:cNvPr>
          <p:cNvGrpSpPr/>
          <p:nvPr/>
        </p:nvGrpSpPr>
        <p:grpSpPr>
          <a:xfrm>
            <a:off x="8408323" y="855979"/>
            <a:ext cx="558604" cy="276999"/>
            <a:chOff x="6054266" y="1265394"/>
            <a:chExt cx="558604" cy="27699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90AE992-99D3-2EE5-FB87-0AF7103BAABB}"/>
                </a:ext>
              </a:extLst>
            </p:cNvPr>
            <p:cNvSpPr txBox="1"/>
            <p:nvPr/>
          </p:nvSpPr>
          <p:spPr>
            <a:xfrm>
              <a:off x="6349657" y="1265394"/>
              <a:ext cx="26321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7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AE463A19-EE52-FAA7-2414-E2942E7241A1}"/>
                </a:ext>
              </a:extLst>
            </p:cNvPr>
            <p:cNvCxnSpPr>
              <a:cxnSpLocks/>
              <a:stCxn id="13" idx="1"/>
            </p:cNvCxnSpPr>
            <p:nvPr/>
          </p:nvCxnSpPr>
          <p:spPr>
            <a:xfrm flipH="1">
              <a:off x="6054266" y="1403894"/>
              <a:ext cx="295391" cy="13849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A455C9B-7937-93F8-D5E9-1EE019436213}"/>
              </a:ext>
            </a:extLst>
          </p:cNvPr>
          <p:cNvGrpSpPr/>
          <p:nvPr/>
        </p:nvGrpSpPr>
        <p:grpSpPr>
          <a:xfrm>
            <a:off x="8049957" y="1900389"/>
            <a:ext cx="621580" cy="404462"/>
            <a:chOff x="6114453" y="1190604"/>
            <a:chExt cx="621580" cy="40446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67BD8F1-1D87-E472-4A92-165D4B01710F}"/>
                </a:ext>
              </a:extLst>
            </p:cNvPr>
            <p:cNvSpPr txBox="1"/>
            <p:nvPr/>
          </p:nvSpPr>
          <p:spPr>
            <a:xfrm>
              <a:off x="6472819" y="1190604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9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63EC7F9A-8A14-226C-1B9D-0D71EA9EE1F0}"/>
                </a:ext>
              </a:extLst>
            </p:cNvPr>
            <p:cNvCxnSpPr>
              <a:cxnSpLocks/>
              <a:stCxn id="16" idx="1"/>
            </p:cNvCxnSpPr>
            <p:nvPr/>
          </p:nvCxnSpPr>
          <p:spPr>
            <a:xfrm flipH="1">
              <a:off x="6114453" y="1329104"/>
              <a:ext cx="358366" cy="26596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CA9E866-9252-26A1-B9AA-AD0654CAB8B7}"/>
              </a:ext>
            </a:extLst>
          </p:cNvPr>
          <p:cNvGrpSpPr/>
          <p:nvPr/>
        </p:nvGrpSpPr>
        <p:grpSpPr>
          <a:xfrm>
            <a:off x="7800485" y="2773612"/>
            <a:ext cx="341760" cy="714149"/>
            <a:chOff x="6310384" y="778390"/>
            <a:chExt cx="341760" cy="714149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A145881-52AB-66A9-438D-50A07D07F934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10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D80BBDD-521C-6CF6-BE67-883A7823F7B5}"/>
                </a:ext>
              </a:extLst>
            </p:cNvPr>
            <p:cNvCxnSpPr>
              <a:cxnSpLocks/>
              <a:stCxn id="21" idx="0"/>
            </p:cNvCxnSpPr>
            <p:nvPr/>
          </p:nvCxnSpPr>
          <p:spPr>
            <a:xfrm flipV="1">
              <a:off x="6481264" y="778390"/>
              <a:ext cx="0" cy="43715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E54F308-421F-E3A6-1ABA-7A0D5A27C89B}"/>
              </a:ext>
            </a:extLst>
          </p:cNvPr>
          <p:cNvGrpSpPr/>
          <p:nvPr/>
        </p:nvGrpSpPr>
        <p:grpSpPr>
          <a:xfrm>
            <a:off x="7574010" y="2576480"/>
            <a:ext cx="341760" cy="714149"/>
            <a:chOff x="6310384" y="778390"/>
            <a:chExt cx="341760" cy="714149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C6414F3-7489-5D6C-404D-27B763EADAA1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11</a:t>
              </a: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FED68A3B-CCC6-861A-FFDF-CA91036E18F3}"/>
                </a:ext>
              </a:extLst>
            </p:cNvPr>
            <p:cNvCxnSpPr>
              <a:cxnSpLocks/>
              <a:stCxn id="27" idx="0"/>
            </p:cNvCxnSpPr>
            <p:nvPr/>
          </p:nvCxnSpPr>
          <p:spPr>
            <a:xfrm flipV="1">
              <a:off x="6481264" y="778390"/>
              <a:ext cx="0" cy="43715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A430994-9995-1086-E39E-1332F2D2CDFC}"/>
              </a:ext>
            </a:extLst>
          </p:cNvPr>
          <p:cNvGrpSpPr/>
          <p:nvPr/>
        </p:nvGrpSpPr>
        <p:grpSpPr>
          <a:xfrm>
            <a:off x="7187890" y="2773612"/>
            <a:ext cx="341760" cy="714149"/>
            <a:chOff x="6310384" y="778390"/>
            <a:chExt cx="341760" cy="714149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61AFBCC-3995-E3F8-B00B-E856500DCBA6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14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C2778385-0E5D-A4A3-0AA5-4E8B08387357}"/>
                </a:ext>
              </a:extLst>
            </p:cNvPr>
            <p:cNvCxnSpPr>
              <a:cxnSpLocks/>
              <a:stCxn id="30" idx="0"/>
            </p:cNvCxnSpPr>
            <p:nvPr/>
          </p:nvCxnSpPr>
          <p:spPr>
            <a:xfrm flipV="1">
              <a:off x="6481264" y="778390"/>
              <a:ext cx="0" cy="43715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544EBEF5-54CA-F1D5-BBF4-41912373A42B}"/>
              </a:ext>
            </a:extLst>
          </p:cNvPr>
          <p:cNvGrpSpPr/>
          <p:nvPr/>
        </p:nvGrpSpPr>
        <p:grpSpPr>
          <a:xfrm>
            <a:off x="6908100" y="2773612"/>
            <a:ext cx="341760" cy="714149"/>
            <a:chOff x="6310384" y="778390"/>
            <a:chExt cx="341760" cy="714149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1EA0B2C-8F50-07E7-1F49-D27665E5B475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16</a:t>
              </a: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0900AAF4-1139-ACAD-3752-3F1585746D80}"/>
                </a:ext>
              </a:extLst>
            </p:cNvPr>
            <p:cNvCxnSpPr>
              <a:cxnSpLocks/>
              <a:stCxn id="33" idx="0"/>
            </p:cNvCxnSpPr>
            <p:nvPr/>
          </p:nvCxnSpPr>
          <p:spPr>
            <a:xfrm flipV="1">
              <a:off x="6481264" y="778390"/>
              <a:ext cx="0" cy="43715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93879B8-F7F1-22E8-5CEE-65683E3E4793}"/>
              </a:ext>
            </a:extLst>
          </p:cNvPr>
          <p:cNvGrpSpPr/>
          <p:nvPr/>
        </p:nvGrpSpPr>
        <p:grpSpPr>
          <a:xfrm>
            <a:off x="6963949" y="17517"/>
            <a:ext cx="263214" cy="589031"/>
            <a:chOff x="6349657" y="1265394"/>
            <a:chExt cx="263214" cy="589031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6BD9031-C8E9-2FFB-D50B-DBCE6719DB71}"/>
                </a:ext>
              </a:extLst>
            </p:cNvPr>
            <p:cNvSpPr txBox="1"/>
            <p:nvPr/>
          </p:nvSpPr>
          <p:spPr>
            <a:xfrm>
              <a:off x="6349657" y="1265394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3</a:t>
              </a: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5BC4EA0F-8529-A515-7168-4EADF37CC1C1}"/>
                </a:ext>
              </a:extLst>
            </p:cNvPr>
            <p:cNvCxnSpPr>
              <a:cxnSpLocks/>
              <a:stCxn id="36" idx="2"/>
            </p:cNvCxnSpPr>
            <p:nvPr/>
          </p:nvCxnSpPr>
          <p:spPr>
            <a:xfrm>
              <a:off x="6481264" y="1542393"/>
              <a:ext cx="0" cy="31203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F004065A-C612-24ED-FDD2-C34079A3AB29}"/>
              </a:ext>
            </a:extLst>
          </p:cNvPr>
          <p:cNvGrpSpPr/>
          <p:nvPr/>
        </p:nvGrpSpPr>
        <p:grpSpPr>
          <a:xfrm>
            <a:off x="7228760" y="17517"/>
            <a:ext cx="263214" cy="589031"/>
            <a:chOff x="6349657" y="1265394"/>
            <a:chExt cx="263214" cy="589031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2F92236-7867-CB02-98B6-A69BE6969C8F}"/>
                </a:ext>
              </a:extLst>
            </p:cNvPr>
            <p:cNvSpPr txBox="1"/>
            <p:nvPr/>
          </p:nvSpPr>
          <p:spPr>
            <a:xfrm>
              <a:off x="6349657" y="1265394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4</a:t>
              </a: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DEFB69CB-1984-A36A-CCFA-C8F8D8C5D7D7}"/>
                </a:ext>
              </a:extLst>
            </p:cNvPr>
            <p:cNvCxnSpPr>
              <a:cxnSpLocks/>
              <a:stCxn id="41" idx="2"/>
            </p:cNvCxnSpPr>
            <p:nvPr/>
          </p:nvCxnSpPr>
          <p:spPr>
            <a:xfrm>
              <a:off x="6481264" y="1542393"/>
              <a:ext cx="0" cy="31203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C1993AD6-AF62-D1A5-289A-9A1B90EA3FFC}"/>
              </a:ext>
            </a:extLst>
          </p:cNvPr>
          <p:cNvGrpSpPr/>
          <p:nvPr/>
        </p:nvGrpSpPr>
        <p:grpSpPr>
          <a:xfrm>
            <a:off x="7783771" y="17517"/>
            <a:ext cx="263214" cy="589031"/>
            <a:chOff x="6349657" y="1265394"/>
            <a:chExt cx="263214" cy="589031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AE83B5F7-2017-F9A4-E76D-B9AE29A313EE}"/>
                </a:ext>
              </a:extLst>
            </p:cNvPr>
            <p:cNvSpPr txBox="1"/>
            <p:nvPr/>
          </p:nvSpPr>
          <p:spPr>
            <a:xfrm>
              <a:off x="6349657" y="1265394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5</a:t>
              </a:r>
            </a:p>
          </p:txBody>
        </p: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D070B9C4-4F92-4775-1F6E-0543B42ECF11}"/>
                </a:ext>
              </a:extLst>
            </p:cNvPr>
            <p:cNvCxnSpPr>
              <a:cxnSpLocks/>
              <a:stCxn id="44" idx="2"/>
            </p:cNvCxnSpPr>
            <p:nvPr/>
          </p:nvCxnSpPr>
          <p:spPr>
            <a:xfrm>
              <a:off x="6481264" y="1542393"/>
              <a:ext cx="0" cy="31203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94F1DD76-A939-B2A7-95F7-F34B1B194EE2}"/>
              </a:ext>
            </a:extLst>
          </p:cNvPr>
          <p:cNvGrpSpPr/>
          <p:nvPr/>
        </p:nvGrpSpPr>
        <p:grpSpPr>
          <a:xfrm>
            <a:off x="6357426" y="0"/>
            <a:ext cx="263214" cy="749007"/>
            <a:chOff x="6349657" y="1265394"/>
            <a:chExt cx="263214" cy="749007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6A6BF89F-A7AD-4015-9F78-BDC0B90C24A1}"/>
                </a:ext>
              </a:extLst>
            </p:cNvPr>
            <p:cNvSpPr txBox="1"/>
            <p:nvPr/>
          </p:nvSpPr>
          <p:spPr>
            <a:xfrm>
              <a:off x="6349657" y="1265394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2</a:t>
              </a: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170754E9-78A4-C262-E368-141850F82236}"/>
                </a:ext>
              </a:extLst>
            </p:cNvPr>
            <p:cNvCxnSpPr>
              <a:cxnSpLocks/>
              <a:stCxn id="47" idx="2"/>
            </p:cNvCxnSpPr>
            <p:nvPr/>
          </p:nvCxnSpPr>
          <p:spPr>
            <a:xfrm>
              <a:off x="6481264" y="1542393"/>
              <a:ext cx="0" cy="47200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FF185FAF-B335-36A4-B95B-77C3FE33E9A4}"/>
              </a:ext>
            </a:extLst>
          </p:cNvPr>
          <p:cNvGrpSpPr/>
          <p:nvPr/>
        </p:nvGrpSpPr>
        <p:grpSpPr>
          <a:xfrm>
            <a:off x="5919915" y="0"/>
            <a:ext cx="263214" cy="1063728"/>
            <a:chOff x="6349657" y="1265394"/>
            <a:chExt cx="263214" cy="1063728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BABC7F6-2AF7-C849-A4CD-8360846A6F7C}"/>
                </a:ext>
              </a:extLst>
            </p:cNvPr>
            <p:cNvSpPr txBox="1"/>
            <p:nvPr/>
          </p:nvSpPr>
          <p:spPr>
            <a:xfrm>
              <a:off x="6349657" y="1265394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1</a:t>
              </a:r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9F4F9C11-FA6E-9C04-3AD2-7D93EEE637DF}"/>
                </a:ext>
              </a:extLst>
            </p:cNvPr>
            <p:cNvCxnSpPr>
              <a:cxnSpLocks/>
              <a:stCxn id="51" idx="2"/>
            </p:cNvCxnSpPr>
            <p:nvPr/>
          </p:nvCxnSpPr>
          <p:spPr>
            <a:xfrm>
              <a:off x="6481264" y="1542393"/>
              <a:ext cx="0" cy="78672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2DB0EA88-EA38-30AF-84DC-0031FAB3B2F2}"/>
              </a:ext>
            </a:extLst>
          </p:cNvPr>
          <p:cNvGrpSpPr/>
          <p:nvPr/>
        </p:nvGrpSpPr>
        <p:grpSpPr>
          <a:xfrm>
            <a:off x="7358770" y="1469432"/>
            <a:ext cx="1253959" cy="613453"/>
            <a:chOff x="5482074" y="1190604"/>
            <a:chExt cx="1253959" cy="613453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DE84CE8C-43B7-371F-F429-D9D3FB2376D9}"/>
                </a:ext>
              </a:extLst>
            </p:cNvPr>
            <p:cNvSpPr txBox="1"/>
            <p:nvPr/>
          </p:nvSpPr>
          <p:spPr>
            <a:xfrm>
              <a:off x="6472819" y="1190604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8</a:t>
              </a:r>
            </a:p>
          </p:txBody>
        </p: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C408F7D7-7A51-AF2D-0B6B-49C76876EF13}"/>
                </a:ext>
              </a:extLst>
            </p:cNvPr>
            <p:cNvCxnSpPr>
              <a:cxnSpLocks/>
              <a:stCxn id="56" idx="1"/>
            </p:cNvCxnSpPr>
            <p:nvPr/>
          </p:nvCxnSpPr>
          <p:spPr>
            <a:xfrm flipH="1">
              <a:off x="5482074" y="1329104"/>
              <a:ext cx="990745" cy="47495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9F85BE6C-3198-2706-9C7A-05E344BC7345}"/>
              </a:ext>
            </a:extLst>
          </p:cNvPr>
          <p:cNvGrpSpPr/>
          <p:nvPr/>
        </p:nvGrpSpPr>
        <p:grpSpPr>
          <a:xfrm>
            <a:off x="7012175" y="3611333"/>
            <a:ext cx="263214" cy="589031"/>
            <a:chOff x="6349657" y="1265394"/>
            <a:chExt cx="263214" cy="589031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3B3057F4-1D99-9DFB-D1CC-EB42A8738E78}"/>
                </a:ext>
              </a:extLst>
            </p:cNvPr>
            <p:cNvSpPr txBox="1"/>
            <p:nvPr/>
          </p:nvSpPr>
          <p:spPr>
            <a:xfrm>
              <a:off x="6349657" y="1265394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3</a:t>
              </a:r>
            </a:p>
          </p:txBody>
        </p: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C514E899-3873-564E-BD37-879C56F56489}"/>
                </a:ext>
              </a:extLst>
            </p:cNvPr>
            <p:cNvCxnSpPr>
              <a:cxnSpLocks/>
              <a:stCxn id="60" idx="2"/>
            </p:cNvCxnSpPr>
            <p:nvPr/>
          </p:nvCxnSpPr>
          <p:spPr>
            <a:xfrm>
              <a:off x="6481264" y="1542393"/>
              <a:ext cx="0" cy="31203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57449C7E-7565-1DCD-35D2-BDB92321DFC9}"/>
              </a:ext>
            </a:extLst>
          </p:cNvPr>
          <p:cNvGrpSpPr/>
          <p:nvPr/>
        </p:nvGrpSpPr>
        <p:grpSpPr>
          <a:xfrm>
            <a:off x="7266436" y="3611333"/>
            <a:ext cx="263214" cy="589031"/>
            <a:chOff x="6349657" y="1265394"/>
            <a:chExt cx="263214" cy="589031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EE164EA7-1B8A-5BCE-8881-CFC104CFB1C3}"/>
                </a:ext>
              </a:extLst>
            </p:cNvPr>
            <p:cNvSpPr txBox="1"/>
            <p:nvPr/>
          </p:nvSpPr>
          <p:spPr>
            <a:xfrm>
              <a:off x="6349657" y="1265394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4</a:t>
              </a:r>
            </a:p>
          </p:txBody>
        </p: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789C12B2-5568-DF10-3A6F-2D017D842DA9}"/>
                </a:ext>
              </a:extLst>
            </p:cNvPr>
            <p:cNvCxnSpPr>
              <a:cxnSpLocks/>
              <a:stCxn id="63" idx="2"/>
            </p:cNvCxnSpPr>
            <p:nvPr/>
          </p:nvCxnSpPr>
          <p:spPr>
            <a:xfrm>
              <a:off x="6481264" y="1542393"/>
              <a:ext cx="0" cy="31203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B2199B4C-0AD4-2665-14A9-B14992F77765}"/>
              </a:ext>
            </a:extLst>
          </p:cNvPr>
          <p:cNvGrpSpPr/>
          <p:nvPr/>
        </p:nvGrpSpPr>
        <p:grpSpPr>
          <a:xfrm>
            <a:off x="6408189" y="3611333"/>
            <a:ext cx="263214" cy="831684"/>
            <a:chOff x="6349657" y="1265394"/>
            <a:chExt cx="263214" cy="749007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5CD1466F-2381-FDE3-6DAB-CC6DAF2AEFCA}"/>
                </a:ext>
              </a:extLst>
            </p:cNvPr>
            <p:cNvSpPr txBox="1"/>
            <p:nvPr/>
          </p:nvSpPr>
          <p:spPr>
            <a:xfrm>
              <a:off x="6349657" y="1265394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2</a:t>
              </a:r>
            </a:p>
          </p:txBody>
        </p: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4B06716C-54D1-68F4-CAFF-D2778874C639}"/>
                </a:ext>
              </a:extLst>
            </p:cNvPr>
            <p:cNvCxnSpPr>
              <a:cxnSpLocks/>
              <a:stCxn id="69" idx="2"/>
            </p:cNvCxnSpPr>
            <p:nvPr/>
          </p:nvCxnSpPr>
          <p:spPr>
            <a:xfrm>
              <a:off x="6481264" y="1542393"/>
              <a:ext cx="0" cy="47200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F38272B0-EADB-FCD1-2293-B47A4BBBD06E}"/>
              </a:ext>
            </a:extLst>
          </p:cNvPr>
          <p:cNvGrpSpPr/>
          <p:nvPr/>
        </p:nvGrpSpPr>
        <p:grpSpPr>
          <a:xfrm>
            <a:off x="5966144" y="3611333"/>
            <a:ext cx="263214" cy="831684"/>
            <a:chOff x="6349657" y="1265394"/>
            <a:chExt cx="263214" cy="831684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AE8192E4-DC0A-E52F-16D3-A9E84DB82B54}"/>
                </a:ext>
              </a:extLst>
            </p:cNvPr>
            <p:cNvSpPr txBox="1"/>
            <p:nvPr/>
          </p:nvSpPr>
          <p:spPr>
            <a:xfrm>
              <a:off x="6349657" y="1265394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1</a:t>
              </a:r>
            </a:p>
          </p:txBody>
        </p: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78EB3C88-5DEF-3458-7ABF-1A16ABECBD80}"/>
                </a:ext>
              </a:extLst>
            </p:cNvPr>
            <p:cNvCxnSpPr>
              <a:cxnSpLocks/>
              <a:stCxn id="72" idx="2"/>
            </p:cNvCxnSpPr>
            <p:nvPr/>
          </p:nvCxnSpPr>
          <p:spPr>
            <a:xfrm>
              <a:off x="6481264" y="1542393"/>
              <a:ext cx="0" cy="55468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BC580A5D-ECFF-8271-B281-DA7532B2504A}"/>
              </a:ext>
            </a:extLst>
          </p:cNvPr>
          <p:cNvGrpSpPr/>
          <p:nvPr/>
        </p:nvGrpSpPr>
        <p:grpSpPr>
          <a:xfrm>
            <a:off x="8333426" y="4706358"/>
            <a:ext cx="558605" cy="276999"/>
            <a:chOff x="6054266" y="1265394"/>
            <a:chExt cx="558605" cy="276999"/>
          </a:xfrm>
        </p:grpSpPr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509E9261-31AE-42F8-B47C-DCC531E9658E}"/>
                </a:ext>
              </a:extLst>
            </p:cNvPr>
            <p:cNvSpPr txBox="1"/>
            <p:nvPr/>
          </p:nvSpPr>
          <p:spPr>
            <a:xfrm>
              <a:off x="6349657" y="1265394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6</a:t>
              </a:r>
            </a:p>
          </p:txBody>
        </p: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C552A1CE-7E10-D719-6CFB-E22FC31E786E}"/>
                </a:ext>
              </a:extLst>
            </p:cNvPr>
            <p:cNvCxnSpPr>
              <a:cxnSpLocks/>
              <a:stCxn id="75" idx="1"/>
            </p:cNvCxnSpPr>
            <p:nvPr/>
          </p:nvCxnSpPr>
          <p:spPr>
            <a:xfrm flipH="1">
              <a:off x="6054266" y="1403894"/>
              <a:ext cx="295391" cy="13849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59E5B43D-6535-AFB8-1143-F1FDD3F127DD}"/>
              </a:ext>
            </a:extLst>
          </p:cNvPr>
          <p:cNvGrpSpPr/>
          <p:nvPr/>
        </p:nvGrpSpPr>
        <p:grpSpPr>
          <a:xfrm>
            <a:off x="8229140" y="5474801"/>
            <a:ext cx="558604" cy="276999"/>
            <a:chOff x="6054266" y="1265394"/>
            <a:chExt cx="558604" cy="276999"/>
          </a:xfrm>
        </p:grpSpPr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66467F9D-A09A-D3C5-7346-6878536B308D}"/>
                </a:ext>
              </a:extLst>
            </p:cNvPr>
            <p:cNvSpPr txBox="1"/>
            <p:nvPr/>
          </p:nvSpPr>
          <p:spPr>
            <a:xfrm>
              <a:off x="6349657" y="1265394"/>
              <a:ext cx="26321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7</a:t>
              </a:r>
            </a:p>
          </p:txBody>
        </p: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CFC6D1F1-A65A-345C-8EAC-7CC975C4983B}"/>
                </a:ext>
              </a:extLst>
            </p:cNvPr>
            <p:cNvCxnSpPr>
              <a:cxnSpLocks/>
              <a:stCxn id="78" idx="1"/>
            </p:cNvCxnSpPr>
            <p:nvPr/>
          </p:nvCxnSpPr>
          <p:spPr>
            <a:xfrm flipH="1">
              <a:off x="6054266" y="1403894"/>
              <a:ext cx="295391" cy="13849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817C0E80-C462-65BC-422F-1CD9274002A8}"/>
              </a:ext>
            </a:extLst>
          </p:cNvPr>
          <p:cNvGrpSpPr/>
          <p:nvPr/>
        </p:nvGrpSpPr>
        <p:grpSpPr>
          <a:xfrm>
            <a:off x="7331886" y="3874642"/>
            <a:ext cx="1253959" cy="613453"/>
            <a:chOff x="5482074" y="1190604"/>
            <a:chExt cx="1253959" cy="613453"/>
          </a:xfrm>
        </p:grpSpPr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32E46196-79C0-784D-C1DB-174BFAA27FB3}"/>
                </a:ext>
              </a:extLst>
            </p:cNvPr>
            <p:cNvSpPr txBox="1"/>
            <p:nvPr/>
          </p:nvSpPr>
          <p:spPr>
            <a:xfrm>
              <a:off x="6472819" y="1190604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8</a:t>
              </a:r>
            </a:p>
          </p:txBody>
        </p: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9AA9A137-BA8D-433F-DFCA-C4B55E4C696D}"/>
                </a:ext>
              </a:extLst>
            </p:cNvPr>
            <p:cNvCxnSpPr>
              <a:cxnSpLocks/>
              <a:stCxn id="81" idx="1"/>
            </p:cNvCxnSpPr>
            <p:nvPr/>
          </p:nvCxnSpPr>
          <p:spPr>
            <a:xfrm flipH="1">
              <a:off x="5482074" y="1329104"/>
              <a:ext cx="990745" cy="47495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AE52679C-FA19-6ADD-DE75-CF9E08D77BDA}"/>
              </a:ext>
            </a:extLst>
          </p:cNvPr>
          <p:cNvGrpSpPr/>
          <p:nvPr/>
        </p:nvGrpSpPr>
        <p:grpSpPr>
          <a:xfrm>
            <a:off x="7464232" y="2773612"/>
            <a:ext cx="341760" cy="714149"/>
            <a:chOff x="6310384" y="778390"/>
            <a:chExt cx="341760" cy="714149"/>
          </a:xfrm>
        </p:grpSpPr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938BDDE8-E2AB-DFFA-9C04-364555AEED45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12</a:t>
              </a:r>
            </a:p>
          </p:txBody>
        </p: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C1A2882C-CDA9-F8DE-2053-88A41B9FF0BF}"/>
                </a:ext>
              </a:extLst>
            </p:cNvPr>
            <p:cNvCxnSpPr>
              <a:cxnSpLocks/>
              <a:stCxn id="87" idx="0"/>
            </p:cNvCxnSpPr>
            <p:nvPr/>
          </p:nvCxnSpPr>
          <p:spPr>
            <a:xfrm flipV="1">
              <a:off x="6481264" y="778390"/>
              <a:ext cx="0" cy="43715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306CD2E7-8857-55CE-078C-935F2DB4AA41}"/>
              </a:ext>
            </a:extLst>
          </p:cNvPr>
          <p:cNvGrpSpPr/>
          <p:nvPr/>
        </p:nvGrpSpPr>
        <p:grpSpPr>
          <a:xfrm>
            <a:off x="7363849" y="2576480"/>
            <a:ext cx="341760" cy="714149"/>
            <a:chOff x="6310384" y="778390"/>
            <a:chExt cx="341760" cy="714149"/>
          </a:xfrm>
        </p:grpSpPr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EA02FBA3-18FE-1EE0-6E00-014842E2C685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13</a:t>
              </a:r>
            </a:p>
          </p:txBody>
        </p:sp>
        <p:cxnSp>
          <p:nvCxnSpPr>
            <p:cNvPr id="93" name="Straight Arrow Connector 92">
              <a:extLst>
                <a:ext uri="{FF2B5EF4-FFF2-40B4-BE49-F238E27FC236}">
                  <a16:creationId xmlns:a16="http://schemas.microsoft.com/office/drawing/2014/main" id="{BDFF2E9E-0FB0-55BA-638B-8604F073CA5A}"/>
                </a:ext>
              </a:extLst>
            </p:cNvPr>
            <p:cNvCxnSpPr>
              <a:cxnSpLocks/>
              <a:stCxn id="92" idx="0"/>
            </p:cNvCxnSpPr>
            <p:nvPr/>
          </p:nvCxnSpPr>
          <p:spPr>
            <a:xfrm flipV="1">
              <a:off x="6481264" y="778390"/>
              <a:ext cx="0" cy="43715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5B151C10-5232-B5EF-64B5-CCC87032D9E6}"/>
              </a:ext>
            </a:extLst>
          </p:cNvPr>
          <p:cNvGrpSpPr/>
          <p:nvPr/>
        </p:nvGrpSpPr>
        <p:grpSpPr>
          <a:xfrm>
            <a:off x="7016521" y="2576480"/>
            <a:ext cx="341760" cy="714149"/>
            <a:chOff x="6310384" y="778390"/>
            <a:chExt cx="341760" cy="714149"/>
          </a:xfrm>
        </p:grpSpPr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40A1BEC9-BFCC-6653-667A-D7762635FB5B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15</a:t>
              </a:r>
            </a:p>
          </p:txBody>
        </p: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C1E2AF61-393E-915D-F265-4905B945CEC6}"/>
                </a:ext>
              </a:extLst>
            </p:cNvPr>
            <p:cNvCxnSpPr>
              <a:cxnSpLocks/>
              <a:stCxn id="95" idx="0"/>
            </p:cNvCxnSpPr>
            <p:nvPr/>
          </p:nvCxnSpPr>
          <p:spPr>
            <a:xfrm flipV="1">
              <a:off x="6481264" y="778390"/>
              <a:ext cx="0" cy="43715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6CCBCFB5-43C0-4847-851E-E405A987D899}"/>
              </a:ext>
            </a:extLst>
          </p:cNvPr>
          <p:cNvGrpSpPr/>
          <p:nvPr/>
        </p:nvGrpSpPr>
        <p:grpSpPr>
          <a:xfrm>
            <a:off x="7971365" y="4244732"/>
            <a:ext cx="621580" cy="336454"/>
            <a:chOff x="6114453" y="1190604"/>
            <a:chExt cx="621580" cy="336454"/>
          </a:xfrm>
        </p:grpSpPr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536C5A1F-A4EF-952D-6AEE-8AB40C53D7CB}"/>
                </a:ext>
              </a:extLst>
            </p:cNvPr>
            <p:cNvSpPr txBox="1"/>
            <p:nvPr/>
          </p:nvSpPr>
          <p:spPr>
            <a:xfrm>
              <a:off x="6472819" y="1190604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9</a:t>
              </a:r>
            </a:p>
          </p:txBody>
        </p: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AD5D638A-BF88-E3F1-509F-CA22B943841A}"/>
                </a:ext>
              </a:extLst>
            </p:cNvPr>
            <p:cNvCxnSpPr>
              <a:cxnSpLocks/>
              <a:stCxn id="99" idx="1"/>
            </p:cNvCxnSpPr>
            <p:nvPr/>
          </p:nvCxnSpPr>
          <p:spPr>
            <a:xfrm flipH="1">
              <a:off x="6114453" y="1329104"/>
              <a:ext cx="358366" cy="19795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B8D58B57-E4F1-FF8B-8C78-B525D66EC6FF}"/>
              </a:ext>
            </a:extLst>
          </p:cNvPr>
          <p:cNvGrpSpPr/>
          <p:nvPr/>
        </p:nvGrpSpPr>
        <p:grpSpPr>
          <a:xfrm>
            <a:off x="7420056" y="5379340"/>
            <a:ext cx="341760" cy="644014"/>
            <a:chOff x="6310384" y="848525"/>
            <a:chExt cx="341760" cy="644014"/>
          </a:xfrm>
        </p:grpSpPr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13D38DF7-2BFD-C6A0-F494-594461F682EC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10</a:t>
              </a:r>
            </a:p>
          </p:txBody>
        </p: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CDB8592F-29DB-2B9B-A485-C9B38D5B88D6}"/>
                </a:ext>
              </a:extLst>
            </p:cNvPr>
            <p:cNvCxnSpPr>
              <a:cxnSpLocks/>
              <a:stCxn id="103" idx="0"/>
            </p:cNvCxnSpPr>
            <p:nvPr/>
          </p:nvCxnSpPr>
          <p:spPr>
            <a:xfrm flipV="1">
              <a:off x="6481264" y="848525"/>
              <a:ext cx="44176" cy="36701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4DC467B7-91DB-70A3-24C2-6123B1765473}"/>
              </a:ext>
            </a:extLst>
          </p:cNvPr>
          <p:cNvGrpSpPr/>
          <p:nvPr/>
        </p:nvGrpSpPr>
        <p:grpSpPr>
          <a:xfrm>
            <a:off x="7293516" y="5204637"/>
            <a:ext cx="341760" cy="656093"/>
            <a:chOff x="6310384" y="836446"/>
            <a:chExt cx="341760" cy="656093"/>
          </a:xfrm>
        </p:grpSpPr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62660E40-A72E-0E91-18A5-391C4EA0B075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11</a:t>
              </a:r>
            </a:p>
          </p:txBody>
        </p:sp>
        <p:cxnSp>
          <p:nvCxnSpPr>
            <p:cNvPr id="107" name="Straight Arrow Connector 106">
              <a:extLst>
                <a:ext uri="{FF2B5EF4-FFF2-40B4-BE49-F238E27FC236}">
                  <a16:creationId xmlns:a16="http://schemas.microsoft.com/office/drawing/2014/main" id="{C13B92D0-C62F-7950-9E3A-7DD19D89846E}"/>
                </a:ext>
              </a:extLst>
            </p:cNvPr>
            <p:cNvCxnSpPr>
              <a:cxnSpLocks/>
              <a:stCxn id="106" idx="0"/>
            </p:cNvCxnSpPr>
            <p:nvPr/>
          </p:nvCxnSpPr>
          <p:spPr>
            <a:xfrm flipH="1" flipV="1">
              <a:off x="6481100" y="836446"/>
              <a:ext cx="164" cy="37909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AED9395B-4337-60C6-BE97-D9E4EEA229A6}"/>
              </a:ext>
            </a:extLst>
          </p:cNvPr>
          <p:cNvGrpSpPr/>
          <p:nvPr/>
        </p:nvGrpSpPr>
        <p:grpSpPr>
          <a:xfrm>
            <a:off x="6864728" y="5119577"/>
            <a:ext cx="341760" cy="861774"/>
            <a:chOff x="6310384" y="630765"/>
            <a:chExt cx="341760" cy="861774"/>
          </a:xfrm>
        </p:grpSpPr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BD5F305C-09EA-1679-4932-7D287AEA3A63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14</a:t>
              </a:r>
            </a:p>
          </p:txBody>
        </p:sp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id="{D5512957-12E8-CAD1-2F16-F0FDAF9CBA93}"/>
                </a:ext>
              </a:extLst>
            </p:cNvPr>
            <p:cNvCxnSpPr>
              <a:cxnSpLocks/>
              <a:stCxn id="109" idx="0"/>
            </p:cNvCxnSpPr>
            <p:nvPr/>
          </p:nvCxnSpPr>
          <p:spPr>
            <a:xfrm flipV="1">
              <a:off x="6481264" y="630765"/>
              <a:ext cx="108174" cy="58477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76053C8A-9D4B-0B7E-5A03-21CD019E2D9F}"/>
              </a:ext>
            </a:extLst>
          </p:cNvPr>
          <p:cNvGrpSpPr/>
          <p:nvPr/>
        </p:nvGrpSpPr>
        <p:grpSpPr>
          <a:xfrm>
            <a:off x="6548405" y="5307081"/>
            <a:ext cx="341760" cy="624357"/>
            <a:chOff x="6310384" y="868182"/>
            <a:chExt cx="341760" cy="624357"/>
          </a:xfrm>
        </p:grpSpPr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13AC48AA-1391-3D4C-7FBF-3B13B6B088C2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16</a:t>
              </a:r>
            </a:p>
          </p:txBody>
        </p: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0AEB2E64-AF39-CF96-5C5E-FEF52BEA29C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81264" y="868182"/>
              <a:ext cx="134811" cy="34735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6708AEF0-73E8-43EC-DE88-9D319930AAB7}"/>
              </a:ext>
            </a:extLst>
          </p:cNvPr>
          <p:cNvGrpSpPr/>
          <p:nvPr/>
        </p:nvGrpSpPr>
        <p:grpSpPr>
          <a:xfrm>
            <a:off x="7149258" y="5307081"/>
            <a:ext cx="341760" cy="689489"/>
            <a:chOff x="6310384" y="803050"/>
            <a:chExt cx="341760" cy="689489"/>
          </a:xfrm>
        </p:grpSpPr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DE05F542-FA89-9E3C-5A2F-60F10A62A35F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12</a:t>
              </a:r>
            </a:p>
          </p:txBody>
        </p: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01EE9801-B6FE-3070-F4A5-59CAD60DB58B}"/>
                </a:ext>
              </a:extLst>
            </p:cNvPr>
            <p:cNvCxnSpPr>
              <a:cxnSpLocks/>
              <a:stCxn id="115" idx="0"/>
            </p:cNvCxnSpPr>
            <p:nvPr/>
          </p:nvCxnSpPr>
          <p:spPr>
            <a:xfrm flipV="1">
              <a:off x="6481264" y="803050"/>
              <a:ext cx="7808" cy="41249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60B117CC-203C-4A60-BAA7-42466DDF92ED}"/>
              </a:ext>
            </a:extLst>
          </p:cNvPr>
          <p:cNvGrpSpPr/>
          <p:nvPr/>
        </p:nvGrpSpPr>
        <p:grpSpPr>
          <a:xfrm>
            <a:off x="7014446" y="5307081"/>
            <a:ext cx="341760" cy="560442"/>
            <a:chOff x="6310384" y="932097"/>
            <a:chExt cx="341760" cy="560442"/>
          </a:xfrm>
        </p:grpSpPr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BC762F4A-23FB-84C6-80BA-310AAB5C53FF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13</a:t>
              </a:r>
            </a:p>
          </p:txBody>
        </p:sp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9D572815-18F7-1115-A560-6BFE98B01293}"/>
                </a:ext>
              </a:extLst>
            </p:cNvPr>
            <p:cNvCxnSpPr>
              <a:cxnSpLocks/>
              <a:stCxn id="118" idx="0"/>
            </p:cNvCxnSpPr>
            <p:nvPr/>
          </p:nvCxnSpPr>
          <p:spPr>
            <a:xfrm flipV="1">
              <a:off x="6481264" y="932097"/>
              <a:ext cx="0" cy="28344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A9B3007F-13EC-BB49-7D26-E261BE2B1494}"/>
              </a:ext>
            </a:extLst>
          </p:cNvPr>
          <p:cNvGrpSpPr/>
          <p:nvPr/>
        </p:nvGrpSpPr>
        <p:grpSpPr>
          <a:xfrm>
            <a:off x="6747123" y="5204637"/>
            <a:ext cx="341760" cy="652598"/>
            <a:chOff x="6310384" y="839941"/>
            <a:chExt cx="341760" cy="652598"/>
          </a:xfrm>
        </p:grpSpPr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63246404-B989-5DEE-3432-96BDB7BFA8D5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15</a:t>
              </a:r>
            </a:p>
          </p:txBody>
        </p:sp>
        <p:cxnSp>
          <p:nvCxnSpPr>
            <p:cNvPr id="122" name="Straight Arrow Connector 121">
              <a:extLst>
                <a:ext uri="{FF2B5EF4-FFF2-40B4-BE49-F238E27FC236}">
                  <a16:creationId xmlns:a16="http://schemas.microsoft.com/office/drawing/2014/main" id="{FDDE3F1F-1951-BE71-2E80-991D96322CC5}"/>
                </a:ext>
              </a:extLst>
            </p:cNvPr>
            <p:cNvCxnSpPr>
              <a:cxnSpLocks/>
              <a:stCxn id="121" idx="0"/>
            </p:cNvCxnSpPr>
            <p:nvPr/>
          </p:nvCxnSpPr>
          <p:spPr>
            <a:xfrm flipV="1">
              <a:off x="6481264" y="839941"/>
              <a:ext cx="0" cy="37559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848972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EE9CE5F6-85D1-9D53-8E87-F9090CA0E8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239135" y="969645"/>
            <a:ext cx="5486400" cy="4660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09909669-6732-9852-CBAD-C4AC630E2FF2}"/>
              </a:ext>
            </a:extLst>
          </p:cNvPr>
          <p:cNvGrpSpPr/>
          <p:nvPr/>
        </p:nvGrpSpPr>
        <p:grpSpPr>
          <a:xfrm>
            <a:off x="7570276" y="5367215"/>
            <a:ext cx="341760" cy="714149"/>
            <a:chOff x="6310384" y="778390"/>
            <a:chExt cx="341760" cy="714149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FE6E284-4E90-8DB4-6453-8A2076373388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10</a:t>
              </a:r>
            </a:p>
          </p:txBody>
        </p:sp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86F1ED37-A0B9-F894-A923-4050E80E4179}"/>
                </a:ext>
              </a:extLst>
            </p:cNvPr>
            <p:cNvCxnSpPr>
              <a:cxnSpLocks/>
              <a:stCxn id="3" idx="0"/>
            </p:cNvCxnSpPr>
            <p:nvPr/>
          </p:nvCxnSpPr>
          <p:spPr>
            <a:xfrm flipV="1">
              <a:off x="6481264" y="778390"/>
              <a:ext cx="0" cy="43715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302C81AD-E4A7-3A3C-E517-AF4FDD6A317E}"/>
              </a:ext>
            </a:extLst>
          </p:cNvPr>
          <p:cNvGrpSpPr/>
          <p:nvPr/>
        </p:nvGrpSpPr>
        <p:grpSpPr>
          <a:xfrm>
            <a:off x="6442845" y="4921135"/>
            <a:ext cx="341760" cy="1160229"/>
            <a:chOff x="6310384" y="332310"/>
            <a:chExt cx="341760" cy="116022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FDA95DD-FB23-B692-FD93-ADF108F88F17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11</a:t>
              </a: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E29BE3C5-8F4E-6C72-6DB2-A6B1BC4A68D2}"/>
                </a:ext>
              </a:extLst>
            </p:cNvPr>
            <p:cNvCxnSpPr>
              <a:cxnSpLocks/>
              <a:stCxn id="6" idx="0"/>
            </p:cNvCxnSpPr>
            <p:nvPr/>
          </p:nvCxnSpPr>
          <p:spPr>
            <a:xfrm flipV="1">
              <a:off x="6481264" y="332310"/>
              <a:ext cx="0" cy="88323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6A0F26A3-E2CB-79AF-D1D2-55FF318822C0}"/>
              </a:ext>
            </a:extLst>
          </p:cNvPr>
          <p:cNvGrpSpPr/>
          <p:nvPr/>
        </p:nvGrpSpPr>
        <p:grpSpPr>
          <a:xfrm>
            <a:off x="4726513" y="4854633"/>
            <a:ext cx="341760" cy="1251360"/>
            <a:chOff x="6310384" y="241179"/>
            <a:chExt cx="341760" cy="125136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BE29AF7-4632-5E88-5486-35310204D0A8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14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56F31E31-A9F6-8077-DA8D-627E2BD2FDC6}"/>
                </a:ext>
              </a:extLst>
            </p:cNvPr>
            <p:cNvCxnSpPr>
              <a:cxnSpLocks/>
              <a:stCxn id="9" idx="0"/>
            </p:cNvCxnSpPr>
            <p:nvPr/>
          </p:nvCxnSpPr>
          <p:spPr>
            <a:xfrm flipV="1">
              <a:off x="6481264" y="241179"/>
              <a:ext cx="0" cy="97436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146F51F-05E5-F142-0C62-3D4FA961E0D9}"/>
              </a:ext>
            </a:extLst>
          </p:cNvPr>
          <p:cNvGrpSpPr/>
          <p:nvPr/>
        </p:nvGrpSpPr>
        <p:grpSpPr>
          <a:xfrm>
            <a:off x="3428203" y="4854633"/>
            <a:ext cx="341760" cy="1226731"/>
            <a:chOff x="6310384" y="265808"/>
            <a:chExt cx="341760" cy="1226731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8102531-87CA-4582-2B78-34D86213A4F4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16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7FAB1554-0BDC-66E1-EC56-D75CBD6E629B}"/>
                </a:ext>
              </a:extLst>
            </p:cNvPr>
            <p:cNvCxnSpPr>
              <a:cxnSpLocks/>
              <a:stCxn id="12" idx="0"/>
            </p:cNvCxnSpPr>
            <p:nvPr/>
          </p:nvCxnSpPr>
          <p:spPr>
            <a:xfrm flipV="1">
              <a:off x="6481264" y="265808"/>
              <a:ext cx="0" cy="94973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77E5B26-BF0D-D7C9-E5AC-DF8385F89753}"/>
              </a:ext>
            </a:extLst>
          </p:cNvPr>
          <p:cNvGrpSpPr/>
          <p:nvPr/>
        </p:nvGrpSpPr>
        <p:grpSpPr>
          <a:xfrm>
            <a:off x="5924637" y="4979324"/>
            <a:ext cx="341760" cy="1102040"/>
            <a:chOff x="6310384" y="390499"/>
            <a:chExt cx="341760" cy="110204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F7FBD56-E8DD-B91E-BB65-670A474516B1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12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D72603F0-6BB9-4FBB-848E-40E9BBC0E471}"/>
                </a:ext>
              </a:extLst>
            </p:cNvPr>
            <p:cNvCxnSpPr>
              <a:cxnSpLocks/>
              <a:stCxn id="15" idx="0"/>
            </p:cNvCxnSpPr>
            <p:nvPr/>
          </p:nvCxnSpPr>
          <p:spPr>
            <a:xfrm flipV="1">
              <a:off x="6481264" y="390499"/>
              <a:ext cx="0" cy="82504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E6BB5C9-0255-A91A-D898-61A316EA9905}"/>
              </a:ext>
            </a:extLst>
          </p:cNvPr>
          <p:cNvGrpSpPr/>
          <p:nvPr/>
        </p:nvGrpSpPr>
        <p:grpSpPr>
          <a:xfrm>
            <a:off x="5461108" y="4921135"/>
            <a:ext cx="341760" cy="1184858"/>
            <a:chOff x="6310384" y="307681"/>
            <a:chExt cx="341760" cy="1184858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45A6E59-40D5-B5E9-7A01-58F56267BFFB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13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592F6E13-DBE2-0AF6-2AE9-E25B96CB9D8C}"/>
                </a:ext>
              </a:extLst>
            </p:cNvPr>
            <p:cNvCxnSpPr>
              <a:cxnSpLocks/>
              <a:stCxn id="18" idx="0"/>
            </p:cNvCxnSpPr>
            <p:nvPr/>
          </p:nvCxnSpPr>
          <p:spPr>
            <a:xfrm flipV="1">
              <a:off x="6481264" y="307681"/>
              <a:ext cx="0" cy="90785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C87A1DE-D698-4CBC-6E04-D868B00D07C7}"/>
              </a:ext>
            </a:extLst>
          </p:cNvPr>
          <p:cNvGrpSpPr/>
          <p:nvPr/>
        </p:nvGrpSpPr>
        <p:grpSpPr>
          <a:xfrm>
            <a:off x="3982109" y="4887884"/>
            <a:ext cx="341760" cy="1192280"/>
            <a:chOff x="6310384" y="300259"/>
            <a:chExt cx="341760" cy="1192280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9792765-4796-8555-D789-70BA5904A399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15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374A2724-49B3-99E8-6012-0CC5FDA10889}"/>
                </a:ext>
              </a:extLst>
            </p:cNvPr>
            <p:cNvCxnSpPr>
              <a:cxnSpLocks/>
              <a:stCxn id="21" idx="0"/>
            </p:cNvCxnSpPr>
            <p:nvPr/>
          </p:nvCxnSpPr>
          <p:spPr>
            <a:xfrm flipV="1">
              <a:off x="6481264" y="300259"/>
              <a:ext cx="0" cy="91528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9DAC4BB-D4DF-3196-A8D4-8411B5B06FCE}"/>
              </a:ext>
            </a:extLst>
          </p:cNvPr>
          <p:cNvGrpSpPr/>
          <p:nvPr/>
        </p:nvGrpSpPr>
        <p:grpSpPr>
          <a:xfrm>
            <a:off x="2729265" y="3152001"/>
            <a:ext cx="869818" cy="276999"/>
            <a:chOff x="6349657" y="1265394"/>
            <a:chExt cx="869818" cy="276999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C32BD11-5BED-2893-A69E-878FABE4C333}"/>
                </a:ext>
              </a:extLst>
            </p:cNvPr>
            <p:cNvSpPr txBox="1"/>
            <p:nvPr/>
          </p:nvSpPr>
          <p:spPr>
            <a:xfrm>
              <a:off x="6349657" y="1265394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1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C3AF7965-998F-91D4-8155-709C942563D4}"/>
                </a:ext>
              </a:extLst>
            </p:cNvPr>
            <p:cNvCxnSpPr>
              <a:cxnSpLocks/>
              <a:stCxn id="30" idx="3"/>
            </p:cNvCxnSpPr>
            <p:nvPr/>
          </p:nvCxnSpPr>
          <p:spPr>
            <a:xfrm flipV="1">
              <a:off x="6612871" y="1403893"/>
              <a:ext cx="606604" cy="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142651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062CCCF-8443-6FF9-8BC6-04DEDD78A3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6640" y="2144022"/>
            <a:ext cx="5486400" cy="2134889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3A4298D-F0AA-FCDD-FD13-BF2DADA917E9}"/>
              </a:ext>
            </a:extLst>
          </p:cNvPr>
          <p:cNvCxnSpPr/>
          <p:nvPr/>
        </p:nvCxnSpPr>
        <p:spPr>
          <a:xfrm>
            <a:off x="8410148" y="2707759"/>
            <a:ext cx="0" cy="776177"/>
          </a:xfrm>
          <a:prstGeom prst="straightConnector1">
            <a:avLst/>
          </a:prstGeom>
          <a:ln w="127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51A2003-FD40-7783-11AC-9A821993B046}"/>
              </a:ext>
            </a:extLst>
          </p:cNvPr>
          <p:cNvCxnSpPr>
            <a:cxnSpLocks/>
          </p:cNvCxnSpPr>
          <p:nvPr/>
        </p:nvCxnSpPr>
        <p:spPr>
          <a:xfrm flipH="1">
            <a:off x="6825583" y="3838352"/>
            <a:ext cx="942754" cy="0"/>
          </a:xfrm>
          <a:prstGeom prst="straightConnector1">
            <a:avLst/>
          </a:prstGeom>
          <a:ln w="127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9DA74D0-5DDF-08B1-7368-1F79FBF24F7B}"/>
              </a:ext>
            </a:extLst>
          </p:cNvPr>
          <p:cNvCxnSpPr>
            <a:cxnSpLocks/>
          </p:cNvCxnSpPr>
          <p:nvPr/>
        </p:nvCxnSpPr>
        <p:spPr>
          <a:xfrm>
            <a:off x="6607616" y="3896833"/>
            <a:ext cx="0" cy="226828"/>
          </a:xfrm>
          <a:prstGeom prst="straightConnector1">
            <a:avLst/>
          </a:prstGeom>
          <a:ln w="127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B08E3CB-D4FD-CE4E-1541-6D93411435FB}"/>
              </a:ext>
            </a:extLst>
          </p:cNvPr>
          <p:cNvCxnSpPr>
            <a:cxnSpLocks/>
          </p:cNvCxnSpPr>
          <p:nvPr/>
        </p:nvCxnSpPr>
        <p:spPr>
          <a:xfrm flipV="1">
            <a:off x="6441039" y="3370522"/>
            <a:ext cx="0" cy="226828"/>
          </a:xfrm>
          <a:prstGeom prst="straightConnector1">
            <a:avLst/>
          </a:prstGeom>
          <a:ln w="127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31E5F2F-3141-438E-9D0E-B6EC1C4C0B09}"/>
              </a:ext>
            </a:extLst>
          </p:cNvPr>
          <p:cNvCxnSpPr>
            <a:cxnSpLocks/>
          </p:cNvCxnSpPr>
          <p:nvPr/>
        </p:nvCxnSpPr>
        <p:spPr>
          <a:xfrm flipV="1">
            <a:off x="6446355" y="2854842"/>
            <a:ext cx="226829" cy="386318"/>
          </a:xfrm>
          <a:prstGeom prst="straightConnector1">
            <a:avLst/>
          </a:prstGeom>
          <a:ln w="127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15B955E-6507-E9E0-28F8-D2E5C48EA31B}"/>
              </a:ext>
            </a:extLst>
          </p:cNvPr>
          <p:cNvCxnSpPr>
            <a:cxnSpLocks/>
          </p:cNvCxnSpPr>
          <p:nvPr/>
        </p:nvCxnSpPr>
        <p:spPr>
          <a:xfrm>
            <a:off x="6825583" y="2695353"/>
            <a:ext cx="666308" cy="0"/>
          </a:xfrm>
          <a:prstGeom prst="straightConnector1">
            <a:avLst/>
          </a:prstGeom>
          <a:ln w="127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07A2862-E672-2C68-E698-6EA4C8A274A6}"/>
              </a:ext>
            </a:extLst>
          </p:cNvPr>
          <p:cNvCxnSpPr>
            <a:cxnSpLocks/>
          </p:cNvCxnSpPr>
          <p:nvPr/>
        </p:nvCxnSpPr>
        <p:spPr>
          <a:xfrm>
            <a:off x="7604671" y="2564551"/>
            <a:ext cx="182526" cy="0"/>
          </a:xfrm>
          <a:prstGeom prst="straightConnector1">
            <a:avLst/>
          </a:prstGeom>
          <a:ln w="127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EB841A3-55F5-455D-65A5-996ADC45A57A}"/>
              </a:ext>
            </a:extLst>
          </p:cNvPr>
          <p:cNvCxnSpPr>
            <a:cxnSpLocks/>
          </p:cNvCxnSpPr>
          <p:nvPr/>
        </p:nvCxnSpPr>
        <p:spPr>
          <a:xfrm flipV="1">
            <a:off x="7883829" y="2647368"/>
            <a:ext cx="106326" cy="249863"/>
          </a:xfrm>
          <a:prstGeom prst="straightConnector1">
            <a:avLst/>
          </a:prstGeom>
          <a:ln w="127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7F29B9A-8E47-F4C7-665B-11EEE79D501B}"/>
              </a:ext>
            </a:extLst>
          </p:cNvPr>
          <p:cNvCxnSpPr>
            <a:cxnSpLocks/>
          </p:cNvCxnSpPr>
          <p:nvPr/>
        </p:nvCxnSpPr>
        <p:spPr>
          <a:xfrm rot="5400000" flipV="1">
            <a:off x="6786598" y="3416595"/>
            <a:ext cx="0" cy="226828"/>
          </a:xfrm>
          <a:prstGeom prst="straightConnector1">
            <a:avLst/>
          </a:prstGeom>
          <a:ln w="12700"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58102C5-7653-4239-DCB1-0946D0550E6A}"/>
              </a:ext>
            </a:extLst>
          </p:cNvPr>
          <p:cNvCxnSpPr>
            <a:cxnSpLocks/>
          </p:cNvCxnSpPr>
          <p:nvPr/>
        </p:nvCxnSpPr>
        <p:spPr>
          <a:xfrm rot="5400000" flipV="1">
            <a:off x="7413342" y="3164279"/>
            <a:ext cx="0" cy="226828"/>
          </a:xfrm>
          <a:prstGeom prst="straightConnector1">
            <a:avLst/>
          </a:prstGeom>
          <a:ln w="12700"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1396879-FBE3-9D26-4C60-D5F8BF367D30}"/>
              </a:ext>
            </a:extLst>
          </p:cNvPr>
          <p:cNvCxnSpPr>
            <a:cxnSpLocks/>
          </p:cNvCxnSpPr>
          <p:nvPr/>
        </p:nvCxnSpPr>
        <p:spPr>
          <a:xfrm>
            <a:off x="7471245" y="3323766"/>
            <a:ext cx="159932" cy="189617"/>
          </a:xfrm>
          <a:prstGeom prst="straightConnector1">
            <a:avLst/>
          </a:prstGeom>
          <a:ln w="12700"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45F6F40-123E-134B-DFBB-46CE4345E3C6}"/>
              </a:ext>
            </a:extLst>
          </p:cNvPr>
          <p:cNvCxnSpPr>
            <a:cxnSpLocks/>
          </p:cNvCxnSpPr>
          <p:nvPr/>
        </p:nvCxnSpPr>
        <p:spPr>
          <a:xfrm>
            <a:off x="7738211" y="3496338"/>
            <a:ext cx="0" cy="212652"/>
          </a:xfrm>
          <a:prstGeom prst="straightConnector1">
            <a:avLst/>
          </a:prstGeom>
          <a:ln w="12700"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64306B3C-77AA-C601-15D5-FCED75B868C9}"/>
              </a:ext>
            </a:extLst>
          </p:cNvPr>
          <p:cNvGrpSpPr/>
          <p:nvPr/>
        </p:nvGrpSpPr>
        <p:grpSpPr>
          <a:xfrm>
            <a:off x="8920886" y="2564551"/>
            <a:ext cx="558605" cy="276999"/>
            <a:chOff x="6054266" y="1265394"/>
            <a:chExt cx="558605" cy="27699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F46DDFA-5458-CDEA-18D3-5D4054911B80}"/>
                </a:ext>
              </a:extLst>
            </p:cNvPr>
            <p:cNvSpPr txBox="1"/>
            <p:nvPr/>
          </p:nvSpPr>
          <p:spPr>
            <a:xfrm>
              <a:off x="6349657" y="1265394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6</a:t>
              </a: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712ABE7D-9635-66E9-91B0-49C63ACA55F2}"/>
                </a:ext>
              </a:extLst>
            </p:cNvPr>
            <p:cNvCxnSpPr>
              <a:cxnSpLocks/>
              <a:stCxn id="4" idx="1"/>
            </p:cNvCxnSpPr>
            <p:nvPr/>
          </p:nvCxnSpPr>
          <p:spPr>
            <a:xfrm flipH="1">
              <a:off x="6054266" y="1403894"/>
              <a:ext cx="295391" cy="13849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7355950C-D389-3E61-6E2D-FBA0D39A6BA4}"/>
              </a:ext>
            </a:extLst>
          </p:cNvPr>
          <p:cNvGrpSpPr/>
          <p:nvPr/>
        </p:nvGrpSpPr>
        <p:grpSpPr>
          <a:xfrm>
            <a:off x="8883182" y="3437540"/>
            <a:ext cx="558604" cy="276999"/>
            <a:chOff x="6054266" y="1265394"/>
            <a:chExt cx="558604" cy="276999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5BB5ED8-4859-E9B2-ECE5-0386FFAD7FCB}"/>
                </a:ext>
              </a:extLst>
            </p:cNvPr>
            <p:cNvSpPr txBox="1"/>
            <p:nvPr/>
          </p:nvSpPr>
          <p:spPr>
            <a:xfrm>
              <a:off x="6349657" y="1265394"/>
              <a:ext cx="26321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7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4429833C-F7DF-7CE7-FF9B-01D36ABB2FA6}"/>
                </a:ext>
              </a:extLst>
            </p:cNvPr>
            <p:cNvCxnSpPr>
              <a:cxnSpLocks/>
              <a:stCxn id="12" idx="1"/>
            </p:cNvCxnSpPr>
            <p:nvPr/>
          </p:nvCxnSpPr>
          <p:spPr>
            <a:xfrm flipH="1">
              <a:off x="6054266" y="1403894"/>
              <a:ext cx="295391" cy="13849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F5E3640-2C6D-0C10-2A81-D7191377BA1C}"/>
              </a:ext>
            </a:extLst>
          </p:cNvPr>
          <p:cNvGrpSpPr/>
          <p:nvPr/>
        </p:nvGrpSpPr>
        <p:grpSpPr>
          <a:xfrm>
            <a:off x="8410148" y="2160089"/>
            <a:ext cx="831796" cy="542961"/>
            <a:chOff x="5904237" y="1190604"/>
            <a:chExt cx="831796" cy="542961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1B0364B-8F8C-7FBE-79EC-AC8F64307567}"/>
                </a:ext>
              </a:extLst>
            </p:cNvPr>
            <p:cNvSpPr txBox="1"/>
            <p:nvPr/>
          </p:nvSpPr>
          <p:spPr>
            <a:xfrm>
              <a:off x="6472819" y="1190604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9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984DE3DE-B0D4-9AFA-8EC3-F034D9DEBBA5}"/>
                </a:ext>
              </a:extLst>
            </p:cNvPr>
            <p:cNvCxnSpPr>
              <a:cxnSpLocks/>
              <a:stCxn id="18" idx="1"/>
            </p:cNvCxnSpPr>
            <p:nvPr/>
          </p:nvCxnSpPr>
          <p:spPr>
            <a:xfrm flipH="1">
              <a:off x="5904237" y="1329104"/>
              <a:ext cx="568582" cy="40446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D463262-5E5B-E94F-CCEE-DFD89E6A5872}"/>
              </a:ext>
            </a:extLst>
          </p:cNvPr>
          <p:cNvGrpSpPr/>
          <p:nvPr/>
        </p:nvGrpSpPr>
        <p:grpSpPr>
          <a:xfrm>
            <a:off x="10731690" y="5104745"/>
            <a:ext cx="341760" cy="714149"/>
            <a:chOff x="6310384" y="778390"/>
            <a:chExt cx="341760" cy="714149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77399C0-DB62-CA76-43B3-87EF550ACD05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10</a:t>
              </a: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7BBE87F2-430A-DF56-2224-1BFD3189E9E1}"/>
                </a:ext>
              </a:extLst>
            </p:cNvPr>
            <p:cNvCxnSpPr>
              <a:cxnSpLocks/>
              <a:stCxn id="25" idx="0"/>
            </p:cNvCxnSpPr>
            <p:nvPr/>
          </p:nvCxnSpPr>
          <p:spPr>
            <a:xfrm flipV="1">
              <a:off x="6481264" y="778390"/>
              <a:ext cx="0" cy="43715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B84E27D1-4AB4-E86C-C745-418A01B74BA8}"/>
              </a:ext>
            </a:extLst>
          </p:cNvPr>
          <p:cNvGrpSpPr/>
          <p:nvPr/>
        </p:nvGrpSpPr>
        <p:grpSpPr>
          <a:xfrm>
            <a:off x="10505215" y="4907613"/>
            <a:ext cx="341760" cy="714149"/>
            <a:chOff x="6310384" y="778390"/>
            <a:chExt cx="341760" cy="714149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1CF8713-3D34-614F-EEDF-CDA20B08FFF7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11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A2B3385B-9DB3-E5FC-4D06-98BEED9EF355}"/>
                </a:ext>
              </a:extLst>
            </p:cNvPr>
            <p:cNvCxnSpPr>
              <a:cxnSpLocks/>
              <a:stCxn id="28" idx="0"/>
            </p:cNvCxnSpPr>
            <p:nvPr/>
          </p:nvCxnSpPr>
          <p:spPr>
            <a:xfrm flipV="1">
              <a:off x="6481264" y="778390"/>
              <a:ext cx="0" cy="43715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F4D8845-F18E-4E3D-01DE-7463EDCA165D}"/>
              </a:ext>
            </a:extLst>
          </p:cNvPr>
          <p:cNvGrpSpPr/>
          <p:nvPr/>
        </p:nvGrpSpPr>
        <p:grpSpPr>
          <a:xfrm>
            <a:off x="10119095" y="5104745"/>
            <a:ext cx="341760" cy="714149"/>
            <a:chOff x="6310384" y="778390"/>
            <a:chExt cx="341760" cy="714149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141E5EB-BE33-89DC-3A9C-EB70EBA94874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14</a:t>
              </a: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BF712FEF-A90B-01B2-1C8A-595FA0D64A95}"/>
                </a:ext>
              </a:extLst>
            </p:cNvPr>
            <p:cNvCxnSpPr>
              <a:cxnSpLocks/>
              <a:stCxn id="31" idx="0"/>
            </p:cNvCxnSpPr>
            <p:nvPr/>
          </p:nvCxnSpPr>
          <p:spPr>
            <a:xfrm flipV="1">
              <a:off x="6481264" y="778390"/>
              <a:ext cx="0" cy="43715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FB8DFE8-50E5-C48E-4A65-008974F6F689}"/>
              </a:ext>
            </a:extLst>
          </p:cNvPr>
          <p:cNvGrpSpPr/>
          <p:nvPr/>
        </p:nvGrpSpPr>
        <p:grpSpPr>
          <a:xfrm>
            <a:off x="9839305" y="5104745"/>
            <a:ext cx="341760" cy="714149"/>
            <a:chOff x="6310384" y="778390"/>
            <a:chExt cx="341760" cy="714149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D2C2421-7F17-FCB1-88A3-584067F7692A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16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D584596B-D1E5-160A-92D0-ED87D86605ED}"/>
                </a:ext>
              </a:extLst>
            </p:cNvPr>
            <p:cNvCxnSpPr>
              <a:cxnSpLocks/>
              <a:stCxn id="34" idx="0"/>
            </p:cNvCxnSpPr>
            <p:nvPr/>
          </p:nvCxnSpPr>
          <p:spPr>
            <a:xfrm flipV="1">
              <a:off x="6481264" y="778390"/>
              <a:ext cx="0" cy="43715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23441A3-6DC4-8088-41E2-8E05CF9008A2}"/>
              </a:ext>
            </a:extLst>
          </p:cNvPr>
          <p:cNvGrpSpPr/>
          <p:nvPr/>
        </p:nvGrpSpPr>
        <p:grpSpPr>
          <a:xfrm>
            <a:off x="7625283" y="1777420"/>
            <a:ext cx="263214" cy="453631"/>
            <a:chOff x="6349657" y="1265394"/>
            <a:chExt cx="263214" cy="453631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DD6D85B-B6C4-C12D-F10F-240187F2C541}"/>
                </a:ext>
              </a:extLst>
            </p:cNvPr>
            <p:cNvSpPr txBox="1"/>
            <p:nvPr/>
          </p:nvSpPr>
          <p:spPr>
            <a:xfrm>
              <a:off x="6349657" y="1265394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3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37088B32-23AC-EFF6-FAB8-B0ABF0B0AAFC}"/>
                </a:ext>
              </a:extLst>
            </p:cNvPr>
            <p:cNvCxnSpPr>
              <a:cxnSpLocks/>
              <a:stCxn id="37" idx="2"/>
            </p:cNvCxnSpPr>
            <p:nvPr/>
          </p:nvCxnSpPr>
          <p:spPr>
            <a:xfrm>
              <a:off x="6481264" y="1542393"/>
              <a:ext cx="3010" cy="17663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8F82DCCD-E4F6-DEBA-FE07-F39FD729B5FE}"/>
              </a:ext>
            </a:extLst>
          </p:cNvPr>
          <p:cNvGrpSpPr/>
          <p:nvPr/>
        </p:nvGrpSpPr>
        <p:grpSpPr>
          <a:xfrm>
            <a:off x="7888497" y="1767926"/>
            <a:ext cx="263214" cy="457544"/>
            <a:chOff x="6349657" y="1265394"/>
            <a:chExt cx="263214" cy="457544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8480A71-152D-FCB9-29F5-031BC15A12FD}"/>
                </a:ext>
              </a:extLst>
            </p:cNvPr>
            <p:cNvSpPr txBox="1"/>
            <p:nvPr/>
          </p:nvSpPr>
          <p:spPr>
            <a:xfrm>
              <a:off x="6349657" y="1265394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4</a:t>
              </a: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57B88ACC-B3A5-9469-0EA4-DE91753620D4}"/>
                </a:ext>
              </a:extLst>
            </p:cNvPr>
            <p:cNvCxnSpPr>
              <a:cxnSpLocks/>
              <a:stCxn id="40" idx="2"/>
            </p:cNvCxnSpPr>
            <p:nvPr/>
          </p:nvCxnSpPr>
          <p:spPr>
            <a:xfrm>
              <a:off x="6481264" y="1542393"/>
              <a:ext cx="0" cy="18054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43A78997-BFD4-0874-1822-4814B894F1D8}"/>
              </a:ext>
            </a:extLst>
          </p:cNvPr>
          <p:cNvGrpSpPr/>
          <p:nvPr/>
        </p:nvGrpSpPr>
        <p:grpSpPr>
          <a:xfrm>
            <a:off x="8410148" y="1684665"/>
            <a:ext cx="263214" cy="589031"/>
            <a:chOff x="6349657" y="1265394"/>
            <a:chExt cx="263214" cy="589031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CDB79DD-C991-B5CA-3925-D8EB56B751C0}"/>
                </a:ext>
              </a:extLst>
            </p:cNvPr>
            <p:cNvSpPr txBox="1"/>
            <p:nvPr/>
          </p:nvSpPr>
          <p:spPr>
            <a:xfrm>
              <a:off x="6349657" y="1265394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5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B5640F6E-3BAF-F286-022C-AB34F154F03E}"/>
                </a:ext>
              </a:extLst>
            </p:cNvPr>
            <p:cNvCxnSpPr>
              <a:cxnSpLocks/>
              <a:stCxn id="43" idx="2"/>
            </p:cNvCxnSpPr>
            <p:nvPr/>
          </p:nvCxnSpPr>
          <p:spPr>
            <a:xfrm>
              <a:off x="6481264" y="1542393"/>
              <a:ext cx="0" cy="31203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55FDB6E6-8B3A-69FE-BCC1-EA86747EFA14}"/>
              </a:ext>
            </a:extLst>
          </p:cNvPr>
          <p:cNvGrpSpPr/>
          <p:nvPr/>
        </p:nvGrpSpPr>
        <p:grpSpPr>
          <a:xfrm>
            <a:off x="6927816" y="1840682"/>
            <a:ext cx="263214" cy="1013077"/>
            <a:chOff x="6349657" y="1265394"/>
            <a:chExt cx="263214" cy="749007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7950D53C-F9FE-718E-9A9E-F1CEDE6FB640}"/>
                </a:ext>
              </a:extLst>
            </p:cNvPr>
            <p:cNvSpPr txBox="1"/>
            <p:nvPr/>
          </p:nvSpPr>
          <p:spPr>
            <a:xfrm>
              <a:off x="6349657" y="1265394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2</a:t>
              </a:r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7EF55E8D-0E84-E934-7622-8ACEF76FBF76}"/>
                </a:ext>
              </a:extLst>
            </p:cNvPr>
            <p:cNvCxnSpPr>
              <a:cxnSpLocks/>
              <a:stCxn id="46" idx="2"/>
            </p:cNvCxnSpPr>
            <p:nvPr/>
          </p:nvCxnSpPr>
          <p:spPr>
            <a:xfrm>
              <a:off x="6481264" y="1454447"/>
              <a:ext cx="0" cy="55995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26F8D78E-854A-EEAE-9697-0721A3ABE89F}"/>
              </a:ext>
            </a:extLst>
          </p:cNvPr>
          <p:cNvGrpSpPr/>
          <p:nvPr/>
        </p:nvGrpSpPr>
        <p:grpSpPr>
          <a:xfrm>
            <a:off x="6490305" y="1840682"/>
            <a:ext cx="263214" cy="854671"/>
            <a:chOff x="6349657" y="1265394"/>
            <a:chExt cx="263214" cy="854671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056F8137-C36F-F017-A86F-0445903812AA}"/>
                </a:ext>
              </a:extLst>
            </p:cNvPr>
            <p:cNvSpPr txBox="1"/>
            <p:nvPr/>
          </p:nvSpPr>
          <p:spPr>
            <a:xfrm>
              <a:off x="6349657" y="1265394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1</a:t>
              </a:r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FA91BD4D-346C-A8C7-C934-5B16988CF08C}"/>
                </a:ext>
              </a:extLst>
            </p:cNvPr>
            <p:cNvCxnSpPr>
              <a:cxnSpLocks/>
              <a:stCxn id="49" idx="2"/>
            </p:cNvCxnSpPr>
            <p:nvPr/>
          </p:nvCxnSpPr>
          <p:spPr>
            <a:xfrm>
              <a:off x="6481264" y="1542393"/>
              <a:ext cx="0" cy="57767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881170A4-EEF8-A24F-99EC-62DAE7F04D02}"/>
              </a:ext>
            </a:extLst>
          </p:cNvPr>
          <p:cNvGrpSpPr/>
          <p:nvPr/>
        </p:nvGrpSpPr>
        <p:grpSpPr>
          <a:xfrm>
            <a:off x="7787197" y="1648677"/>
            <a:ext cx="263214" cy="543248"/>
            <a:chOff x="6472819" y="1190604"/>
            <a:chExt cx="263214" cy="543248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12170357-85CA-C6A9-9075-CD36476B5B1C}"/>
                </a:ext>
              </a:extLst>
            </p:cNvPr>
            <p:cNvSpPr txBox="1"/>
            <p:nvPr/>
          </p:nvSpPr>
          <p:spPr>
            <a:xfrm>
              <a:off x="6472819" y="1190604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8</a:t>
              </a:r>
            </a:p>
          </p:txBody>
        </p: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1E763123-697C-0B54-D1A6-94A8291365B7}"/>
                </a:ext>
              </a:extLst>
            </p:cNvPr>
            <p:cNvCxnSpPr>
              <a:cxnSpLocks/>
              <a:stCxn id="52" idx="2"/>
            </p:cNvCxnSpPr>
            <p:nvPr/>
          </p:nvCxnSpPr>
          <p:spPr>
            <a:xfrm>
              <a:off x="6604426" y="1467603"/>
              <a:ext cx="0" cy="26624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96D79608-282D-1FF9-A58C-35D39D45F875}"/>
              </a:ext>
            </a:extLst>
          </p:cNvPr>
          <p:cNvGrpSpPr/>
          <p:nvPr/>
        </p:nvGrpSpPr>
        <p:grpSpPr>
          <a:xfrm>
            <a:off x="10395437" y="5104745"/>
            <a:ext cx="341760" cy="714149"/>
            <a:chOff x="6310384" y="778390"/>
            <a:chExt cx="341760" cy="714149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D612145B-6F9F-9BFB-845D-99F2154B8145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12</a:t>
              </a:r>
            </a:p>
          </p:txBody>
        </p: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5A2B4719-5B4B-996C-E3DE-1B3911C85DC4}"/>
                </a:ext>
              </a:extLst>
            </p:cNvPr>
            <p:cNvCxnSpPr>
              <a:cxnSpLocks/>
              <a:stCxn id="55" idx="0"/>
            </p:cNvCxnSpPr>
            <p:nvPr/>
          </p:nvCxnSpPr>
          <p:spPr>
            <a:xfrm flipV="1">
              <a:off x="6481264" y="778390"/>
              <a:ext cx="0" cy="43715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75332881-6D48-C818-0E2B-62C497E3E3E6}"/>
              </a:ext>
            </a:extLst>
          </p:cNvPr>
          <p:cNvGrpSpPr/>
          <p:nvPr/>
        </p:nvGrpSpPr>
        <p:grpSpPr>
          <a:xfrm>
            <a:off x="10295054" y="4907613"/>
            <a:ext cx="341760" cy="714149"/>
            <a:chOff x="6310384" y="778390"/>
            <a:chExt cx="341760" cy="714149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C23A1AB-99B7-C247-2AFA-A77BBB858AA9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13</a:t>
              </a:r>
            </a:p>
          </p:txBody>
        </p: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A11C521C-963B-9E9B-735B-06EB325DB645}"/>
                </a:ext>
              </a:extLst>
            </p:cNvPr>
            <p:cNvCxnSpPr>
              <a:cxnSpLocks/>
              <a:stCxn id="58" idx="0"/>
            </p:cNvCxnSpPr>
            <p:nvPr/>
          </p:nvCxnSpPr>
          <p:spPr>
            <a:xfrm flipV="1">
              <a:off x="6481264" y="778390"/>
              <a:ext cx="0" cy="43715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C527FD97-8C4F-25AF-C47C-54D0FAA83009}"/>
              </a:ext>
            </a:extLst>
          </p:cNvPr>
          <p:cNvGrpSpPr/>
          <p:nvPr/>
        </p:nvGrpSpPr>
        <p:grpSpPr>
          <a:xfrm>
            <a:off x="9947726" y="4907613"/>
            <a:ext cx="341760" cy="714149"/>
            <a:chOff x="6310384" y="778390"/>
            <a:chExt cx="341760" cy="714149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DA3D64CC-9D31-C9B0-8C46-59FE7728819E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15</a:t>
              </a:r>
            </a:p>
          </p:txBody>
        </p: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10B9E763-469F-26B3-F17A-78B64B94FDB7}"/>
                </a:ext>
              </a:extLst>
            </p:cNvPr>
            <p:cNvCxnSpPr>
              <a:cxnSpLocks/>
              <a:stCxn id="61" idx="0"/>
            </p:cNvCxnSpPr>
            <p:nvPr/>
          </p:nvCxnSpPr>
          <p:spPr>
            <a:xfrm flipV="1">
              <a:off x="6481264" y="778390"/>
              <a:ext cx="0" cy="43715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04051FDC-F3FD-017A-98B8-6790AA557861}"/>
              </a:ext>
            </a:extLst>
          </p:cNvPr>
          <p:cNvGrpSpPr/>
          <p:nvPr/>
        </p:nvGrpSpPr>
        <p:grpSpPr>
          <a:xfrm>
            <a:off x="3192931" y="3133506"/>
            <a:ext cx="616352" cy="276999"/>
            <a:chOff x="6310384" y="1215540"/>
            <a:chExt cx="616352" cy="276999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EF10C07A-CB35-D261-6EC0-0795DB748237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17</a:t>
              </a:r>
            </a:p>
          </p:txBody>
        </p: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2A92A591-79A5-29B6-6C58-FE54D07B7F86}"/>
                </a:ext>
              </a:extLst>
            </p:cNvPr>
            <p:cNvCxnSpPr>
              <a:cxnSpLocks/>
              <a:stCxn id="73" idx="3"/>
            </p:cNvCxnSpPr>
            <p:nvPr/>
          </p:nvCxnSpPr>
          <p:spPr>
            <a:xfrm flipV="1">
              <a:off x="6652144" y="1354039"/>
              <a:ext cx="274592" cy="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90E50FED-B66D-B756-57A9-29BB7810EF9C}"/>
              </a:ext>
            </a:extLst>
          </p:cNvPr>
          <p:cNvGrpSpPr/>
          <p:nvPr/>
        </p:nvGrpSpPr>
        <p:grpSpPr>
          <a:xfrm>
            <a:off x="3262959" y="3859272"/>
            <a:ext cx="616352" cy="276999"/>
            <a:chOff x="6310384" y="1215540"/>
            <a:chExt cx="616352" cy="276999"/>
          </a:xfrm>
        </p:grpSpPr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2D1B85FA-9ADB-7E43-7E7D-4C4F393E0699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18</a:t>
              </a:r>
            </a:p>
          </p:txBody>
        </p: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032A9CE8-627E-D029-01F7-81E3703BD78B}"/>
                </a:ext>
              </a:extLst>
            </p:cNvPr>
            <p:cNvCxnSpPr>
              <a:cxnSpLocks/>
              <a:stCxn id="78" idx="3"/>
            </p:cNvCxnSpPr>
            <p:nvPr/>
          </p:nvCxnSpPr>
          <p:spPr>
            <a:xfrm flipV="1">
              <a:off x="6652144" y="1354039"/>
              <a:ext cx="274592" cy="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306BA4B4-3926-9070-6079-0A745B289D84}"/>
              </a:ext>
            </a:extLst>
          </p:cNvPr>
          <p:cNvGrpSpPr/>
          <p:nvPr/>
        </p:nvGrpSpPr>
        <p:grpSpPr>
          <a:xfrm>
            <a:off x="3257490" y="3985161"/>
            <a:ext cx="616352" cy="276999"/>
            <a:chOff x="6310384" y="1215540"/>
            <a:chExt cx="616352" cy="276999"/>
          </a:xfrm>
        </p:grpSpPr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764E4D41-DAAA-A3FA-2E79-5ADA5D03B478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19</a:t>
              </a:r>
            </a:p>
          </p:txBody>
        </p: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C42F1E84-43E5-27D5-B7BF-6CF826966305}"/>
                </a:ext>
              </a:extLst>
            </p:cNvPr>
            <p:cNvCxnSpPr>
              <a:cxnSpLocks/>
              <a:stCxn id="81" idx="3"/>
            </p:cNvCxnSpPr>
            <p:nvPr/>
          </p:nvCxnSpPr>
          <p:spPr>
            <a:xfrm flipV="1">
              <a:off x="6652144" y="1354039"/>
              <a:ext cx="274592" cy="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3F2C4159-ED1B-6DC4-2364-09EC84F6CEBA}"/>
              </a:ext>
            </a:extLst>
          </p:cNvPr>
          <p:cNvGrpSpPr/>
          <p:nvPr/>
        </p:nvGrpSpPr>
        <p:grpSpPr>
          <a:xfrm>
            <a:off x="7279239" y="3396516"/>
            <a:ext cx="341760" cy="1185735"/>
            <a:chOff x="6310384" y="306804"/>
            <a:chExt cx="341760" cy="1185735"/>
          </a:xfrm>
        </p:grpSpPr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968CFD5B-C06B-8442-0FF0-FFDECD9E28C0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20</a:t>
              </a:r>
            </a:p>
          </p:txBody>
        </p: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950B687A-37AB-A7C1-3BFF-714FBE029542}"/>
                </a:ext>
              </a:extLst>
            </p:cNvPr>
            <p:cNvCxnSpPr>
              <a:cxnSpLocks/>
              <a:stCxn id="84" idx="0"/>
            </p:cNvCxnSpPr>
            <p:nvPr/>
          </p:nvCxnSpPr>
          <p:spPr>
            <a:xfrm flipV="1">
              <a:off x="6481264" y="306804"/>
              <a:ext cx="0" cy="90873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D958EC79-E073-00C7-5916-7DE39766C283}"/>
              </a:ext>
            </a:extLst>
          </p:cNvPr>
          <p:cNvGrpSpPr/>
          <p:nvPr/>
        </p:nvGrpSpPr>
        <p:grpSpPr>
          <a:xfrm>
            <a:off x="7909091" y="3175592"/>
            <a:ext cx="1359932" cy="512051"/>
            <a:chOff x="5292212" y="1215540"/>
            <a:chExt cx="1359932" cy="512051"/>
          </a:xfrm>
        </p:grpSpPr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C8327F03-A48A-60DA-5F3E-428E5FBC0AF3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21</a:t>
              </a:r>
            </a:p>
          </p:txBody>
        </p: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582552A8-58EF-42E0-1B4C-D3AB15A84A4E}"/>
                </a:ext>
              </a:extLst>
            </p:cNvPr>
            <p:cNvCxnSpPr>
              <a:cxnSpLocks/>
              <a:stCxn id="88" idx="1"/>
            </p:cNvCxnSpPr>
            <p:nvPr/>
          </p:nvCxnSpPr>
          <p:spPr>
            <a:xfrm flipH="1">
              <a:off x="5292212" y="1354040"/>
              <a:ext cx="1018172" cy="37355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846994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C9A0659-8FF4-F84F-444D-9BA2FF1EBB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0899" y="802640"/>
            <a:ext cx="5486400" cy="4621258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1AF82A5E-B04D-0162-8273-5E6DA85A0A22}"/>
              </a:ext>
            </a:extLst>
          </p:cNvPr>
          <p:cNvGrpSpPr/>
          <p:nvPr/>
        </p:nvGrpSpPr>
        <p:grpSpPr>
          <a:xfrm>
            <a:off x="4039928" y="3530010"/>
            <a:ext cx="1683490" cy="303028"/>
            <a:chOff x="4241946" y="3530010"/>
            <a:chExt cx="1683490" cy="303028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69A3E9FF-7014-3495-1084-F9A2EAAAD498}"/>
                </a:ext>
              </a:extLst>
            </p:cNvPr>
            <p:cNvCxnSpPr>
              <a:cxnSpLocks/>
            </p:cNvCxnSpPr>
            <p:nvPr/>
          </p:nvCxnSpPr>
          <p:spPr>
            <a:xfrm>
              <a:off x="4241946" y="3530010"/>
              <a:ext cx="0" cy="303028"/>
            </a:xfrm>
            <a:prstGeom prst="straightConnector1">
              <a:avLst/>
            </a:prstGeom>
            <a:ln w="12700">
              <a:solidFill>
                <a:schemeClr val="accent4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ACE11D4-34E9-6669-3ABF-6CFFAA5C3787}"/>
                </a:ext>
              </a:extLst>
            </p:cNvPr>
            <p:cNvCxnSpPr>
              <a:cxnSpLocks/>
            </p:cNvCxnSpPr>
            <p:nvPr/>
          </p:nvCxnSpPr>
          <p:spPr>
            <a:xfrm>
              <a:off x="4410295" y="3530010"/>
              <a:ext cx="0" cy="303028"/>
            </a:xfrm>
            <a:prstGeom prst="straightConnector1">
              <a:avLst/>
            </a:prstGeom>
            <a:ln w="12700">
              <a:solidFill>
                <a:schemeClr val="accent4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5EF04718-46EC-117C-2B26-C80F2B9AE76E}"/>
                </a:ext>
              </a:extLst>
            </p:cNvPr>
            <p:cNvCxnSpPr>
              <a:cxnSpLocks/>
            </p:cNvCxnSpPr>
            <p:nvPr/>
          </p:nvCxnSpPr>
          <p:spPr>
            <a:xfrm>
              <a:off x="4578644" y="3530010"/>
              <a:ext cx="0" cy="303028"/>
            </a:xfrm>
            <a:prstGeom prst="straightConnector1">
              <a:avLst/>
            </a:prstGeom>
            <a:ln w="12700">
              <a:solidFill>
                <a:schemeClr val="accent4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6396E76A-CFB1-2685-5F29-04CCC85256C1}"/>
                </a:ext>
              </a:extLst>
            </p:cNvPr>
            <p:cNvCxnSpPr>
              <a:cxnSpLocks/>
            </p:cNvCxnSpPr>
            <p:nvPr/>
          </p:nvCxnSpPr>
          <p:spPr>
            <a:xfrm>
              <a:off x="4746993" y="3530010"/>
              <a:ext cx="0" cy="303028"/>
            </a:xfrm>
            <a:prstGeom prst="straightConnector1">
              <a:avLst/>
            </a:prstGeom>
            <a:ln w="12700">
              <a:solidFill>
                <a:schemeClr val="accent4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6B358E14-6C69-2B03-A7CE-CF30E22F1AA2}"/>
                </a:ext>
              </a:extLst>
            </p:cNvPr>
            <p:cNvCxnSpPr>
              <a:cxnSpLocks/>
            </p:cNvCxnSpPr>
            <p:nvPr/>
          </p:nvCxnSpPr>
          <p:spPr>
            <a:xfrm>
              <a:off x="4915342" y="3530010"/>
              <a:ext cx="0" cy="303028"/>
            </a:xfrm>
            <a:prstGeom prst="straightConnector1">
              <a:avLst/>
            </a:prstGeom>
            <a:ln w="12700">
              <a:solidFill>
                <a:schemeClr val="accent4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B6DFF74C-4EF4-F577-E7BC-ECA64C0F7AA4}"/>
                </a:ext>
              </a:extLst>
            </p:cNvPr>
            <p:cNvCxnSpPr>
              <a:cxnSpLocks/>
            </p:cNvCxnSpPr>
            <p:nvPr/>
          </p:nvCxnSpPr>
          <p:spPr>
            <a:xfrm>
              <a:off x="5083691" y="3530010"/>
              <a:ext cx="0" cy="303028"/>
            </a:xfrm>
            <a:prstGeom prst="straightConnector1">
              <a:avLst/>
            </a:prstGeom>
            <a:ln w="12700">
              <a:solidFill>
                <a:schemeClr val="accent4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C23AC196-2956-6ACA-436F-1B06AD884CA4}"/>
                </a:ext>
              </a:extLst>
            </p:cNvPr>
            <p:cNvCxnSpPr>
              <a:cxnSpLocks/>
            </p:cNvCxnSpPr>
            <p:nvPr/>
          </p:nvCxnSpPr>
          <p:spPr>
            <a:xfrm>
              <a:off x="5252040" y="3530010"/>
              <a:ext cx="0" cy="303028"/>
            </a:xfrm>
            <a:prstGeom prst="straightConnector1">
              <a:avLst/>
            </a:prstGeom>
            <a:ln w="12700">
              <a:solidFill>
                <a:schemeClr val="accent4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537E51B9-D42B-00ED-686B-1FDE31019832}"/>
                </a:ext>
              </a:extLst>
            </p:cNvPr>
            <p:cNvCxnSpPr>
              <a:cxnSpLocks/>
            </p:cNvCxnSpPr>
            <p:nvPr/>
          </p:nvCxnSpPr>
          <p:spPr>
            <a:xfrm>
              <a:off x="5420389" y="3530010"/>
              <a:ext cx="0" cy="303028"/>
            </a:xfrm>
            <a:prstGeom prst="straightConnector1">
              <a:avLst/>
            </a:prstGeom>
            <a:ln w="12700">
              <a:solidFill>
                <a:schemeClr val="accent4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61B65BC5-8461-7FEA-929D-F8ACAC6FC473}"/>
                </a:ext>
              </a:extLst>
            </p:cNvPr>
            <p:cNvCxnSpPr>
              <a:cxnSpLocks/>
            </p:cNvCxnSpPr>
            <p:nvPr/>
          </p:nvCxnSpPr>
          <p:spPr>
            <a:xfrm>
              <a:off x="5588738" y="3530010"/>
              <a:ext cx="0" cy="303028"/>
            </a:xfrm>
            <a:prstGeom prst="straightConnector1">
              <a:avLst/>
            </a:prstGeom>
            <a:ln w="12700">
              <a:solidFill>
                <a:schemeClr val="accent4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8CA0FF99-8159-A6C6-EBFA-9D29AAAD1AE5}"/>
                </a:ext>
              </a:extLst>
            </p:cNvPr>
            <p:cNvCxnSpPr>
              <a:cxnSpLocks/>
            </p:cNvCxnSpPr>
            <p:nvPr/>
          </p:nvCxnSpPr>
          <p:spPr>
            <a:xfrm>
              <a:off x="5757087" y="3530010"/>
              <a:ext cx="0" cy="303028"/>
            </a:xfrm>
            <a:prstGeom prst="straightConnector1">
              <a:avLst/>
            </a:prstGeom>
            <a:ln w="12700">
              <a:solidFill>
                <a:schemeClr val="accent4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4B69AE50-C044-8BEE-1F7E-9C51EE076C0D}"/>
                </a:ext>
              </a:extLst>
            </p:cNvPr>
            <p:cNvCxnSpPr>
              <a:cxnSpLocks/>
            </p:cNvCxnSpPr>
            <p:nvPr/>
          </p:nvCxnSpPr>
          <p:spPr>
            <a:xfrm>
              <a:off x="5925436" y="3530010"/>
              <a:ext cx="0" cy="303028"/>
            </a:xfrm>
            <a:prstGeom prst="straightConnector1">
              <a:avLst/>
            </a:prstGeom>
            <a:ln w="12700">
              <a:solidFill>
                <a:schemeClr val="accent4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242A552-3C09-A681-496A-CECA20F8ED00}"/>
              </a:ext>
            </a:extLst>
          </p:cNvPr>
          <p:cNvCxnSpPr>
            <a:cxnSpLocks/>
          </p:cNvCxnSpPr>
          <p:nvPr/>
        </p:nvCxnSpPr>
        <p:spPr>
          <a:xfrm>
            <a:off x="4039928" y="4449725"/>
            <a:ext cx="171449" cy="274676"/>
          </a:xfrm>
          <a:prstGeom prst="straightConnector1">
            <a:avLst/>
          </a:prstGeom>
          <a:ln w="12700"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D183DB1-6A87-0B8E-7E48-97CE6EC3BF8E}"/>
              </a:ext>
            </a:extLst>
          </p:cNvPr>
          <p:cNvCxnSpPr>
            <a:cxnSpLocks/>
          </p:cNvCxnSpPr>
          <p:nvPr/>
        </p:nvCxnSpPr>
        <p:spPr>
          <a:xfrm>
            <a:off x="4339411" y="4421373"/>
            <a:ext cx="0" cy="303028"/>
          </a:xfrm>
          <a:prstGeom prst="straightConnector1">
            <a:avLst/>
          </a:prstGeom>
          <a:ln w="12700"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88EED41-89AE-AE26-BF22-319E464527BD}"/>
              </a:ext>
            </a:extLst>
          </p:cNvPr>
          <p:cNvCxnSpPr>
            <a:cxnSpLocks/>
          </p:cNvCxnSpPr>
          <p:nvPr/>
        </p:nvCxnSpPr>
        <p:spPr>
          <a:xfrm flipH="1">
            <a:off x="4502443" y="4449725"/>
            <a:ext cx="133352" cy="319865"/>
          </a:xfrm>
          <a:prstGeom prst="straightConnector1">
            <a:avLst/>
          </a:prstGeom>
          <a:ln w="12700"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AD61F54C-A4CC-42B8-83F5-1ADE2F08FAA7}"/>
              </a:ext>
            </a:extLst>
          </p:cNvPr>
          <p:cNvGrpSpPr/>
          <p:nvPr/>
        </p:nvGrpSpPr>
        <p:grpSpPr>
          <a:xfrm>
            <a:off x="7541039" y="5153891"/>
            <a:ext cx="263214" cy="710904"/>
            <a:chOff x="6349657" y="831489"/>
            <a:chExt cx="263214" cy="71090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5A939BE-3727-38D5-1A13-BC0AF6D2CD64}"/>
                </a:ext>
              </a:extLst>
            </p:cNvPr>
            <p:cNvSpPr txBox="1"/>
            <p:nvPr/>
          </p:nvSpPr>
          <p:spPr>
            <a:xfrm>
              <a:off x="6349657" y="1265394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6</a:t>
              </a:r>
            </a:p>
          </p:txBody>
        </p:sp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12B54A77-5270-46D4-EBC0-15D6F47CE48D}"/>
                </a:ext>
              </a:extLst>
            </p:cNvPr>
            <p:cNvCxnSpPr>
              <a:cxnSpLocks/>
              <a:stCxn id="3" idx="0"/>
            </p:cNvCxnSpPr>
            <p:nvPr/>
          </p:nvCxnSpPr>
          <p:spPr>
            <a:xfrm flipV="1">
              <a:off x="6481264" y="831489"/>
              <a:ext cx="0" cy="43390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4A7725E1-4957-78E8-64D2-587B32EFA22B}"/>
              </a:ext>
            </a:extLst>
          </p:cNvPr>
          <p:cNvGrpSpPr/>
          <p:nvPr/>
        </p:nvGrpSpPr>
        <p:grpSpPr>
          <a:xfrm>
            <a:off x="7046755" y="5153891"/>
            <a:ext cx="263213" cy="697096"/>
            <a:chOff x="6349657" y="845297"/>
            <a:chExt cx="263213" cy="69709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2E637B0-38F6-BDEC-43A8-A96771188278}"/>
                </a:ext>
              </a:extLst>
            </p:cNvPr>
            <p:cNvSpPr txBox="1"/>
            <p:nvPr/>
          </p:nvSpPr>
          <p:spPr>
            <a:xfrm>
              <a:off x="6349657" y="1265394"/>
              <a:ext cx="26321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7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6C5F5972-B6E5-D3E7-D7A9-EDDA0F5F502E}"/>
                </a:ext>
              </a:extLst>
            </p:cNvPr>
            <p:cNvCxnSpPr>
              <a:cxnSpLocks/>
              <a:stCxn id="8" idx="0"/>
            </p:cNvCxnSpPr>
            <p:nvPr/>
          </p:nvCxnSpPr>
          <p:spPr>
            <a:xfrm flipH="1" flipV="1">
              <a:off x="6481263" y="845297"/>
              <a:ext cx="1" cy="42009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5D95944-A3D1-FD8F-057E-C1F24B308045}"/>
              </a:ext>
            </a:extLst>
          </p:cNvPr>
          <p:cNvGrpSpPr/>
          <p:nvPr/>
        </p:nvGrpSpPr>
        <p:grpSpPr>
          <a:xfrm>
            <a:off x="7697585" y="2365409"/>
            <a:ext cx="1148037" cy="276999"/>
            <a:chOff x="5587996" y="1190604"/>
            <a:chExt cx="1148037" cy="276999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9092873-E83D-2B4B-AB2C-DDD8807190F7}"/>
                </a:ext>
              </a:extLst>
            </p:cNvPr>
            <p:cNvSpPr txBox="1"/>
            <p:nvPr/>
          </p:nvSpPr>
          <p:spPr>
            <a:xfrm>
              <a:off x="6472819" y="1190604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8</a:t>
              </a: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B6C81C2D-EB8D-34A2-C630-4A5B4A7618B9}"/>
                </a:ext>
              </a:extLst>
            </p:cNvPr>
            <p:cNvCxnSpPr>
              <a:cxnSpLocks/>
              <a:stCxn id="25" idx="1"/>
            </p:cNvCxnSpPr>
            <p:nvPr/>
          </p:nvCxnSpPr>
          <p:spPr>
            <a:xfrm flipH="1">
              <a:off x="5587996" y="1329104"/>
              <a:ext cx="884823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823300C-1864-DB7A-D5C8-94CDD2AA4DE4}"/>
              </a:ext>
            </a:extLst>
          </p:cNvPr>
          <p:cNvGrpSpPr/>
          <p:nvPr/>
        </p:nvGrpSpPr>
        <p:grpSpPr>
          <a:xfrm>
            <a:off x="7965655" y="4492591"/>
            <a:ext cx="1149937" cy="276999"/>
            <a:chOff x="5502207" y="1215540"/>
            <a:chExt cx="1149937" cy="276999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6C1F5A7-C70C-4AB0-992D-38D807F2F1E1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21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325684B9-10EE-365F-A2D0-2CDF87EE7A1A}"/>
                </a:ext>
              </a:extLst>
            </p:cNvPr>
            <p:cNvCxnSpPr>
              <a:cxnSpLocks/>
              <a:stCxn id="28" idx="1"/>
            </p:cNvCxnSpPr>
            <p:nvPr/>
          </p:nvCxnSpPr>
          <p:spPr>
            <a:xfrm flipH="1" flipV="1">
              <a:off x="5502207" y="1354039"/>
              <a:ext cx="808177" cy="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8107D187-1C4E-9764-1BB1-896D1814271A}"/>
              </a:ext>
            </a:extLst>
          </p:cNvPr>
          <p:cNvGrpSpPr/>
          <p:nvPr/>
        </p:nvGrpSpPr>
        <p:grpSpPr>
          <a:xfrm>
            <a:off x="7965655" y="3498249"/>
            <a:ext cx="1149937" cy="276999"/>
            <a:chOff x="5502207" y="1215540"/>
            <a:chExt cx="1149937" cy="276999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4D7462FB-74DF-6747-9CA7-D1DB93D743E8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20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0028ECC1-99F8-AC20-CAEA-F4E05F52B811}"/>
                </a:ext>
              </a:extLst>
            </p:cNvPr>
            <p:cNvCxnSpPr>
              <a:cxnSpLocks/>
              <a:stCxn id="43" idx="1"/>
            </p:cNvCxnSpPr>
            <p:nvPr/>
          </p:nvCxnSpPr>
          <p:spPr>
            <a:xfrm flipH="1" flipV="1">
              <a:off x="5502207" y="1354039"/>
              <a:ext cx="808177" cy="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CD7C070C-7E24-0B5C-BA69-B3901F630204}"/>
              </a:ext>
            </a:extLst>
          </p:cNvPr>
          <p:cNvGrpSpPr/>
          <p:nvPr/>
        </p:nvGrpSpPr>
        <p:grpSpPr>
          <a:xfrm>
            <a:off x="8139996" y="3152001"/>
            <a:ext cx="975596" cy="276999"/>
            <a:chOff x="5676548" y="1215540"/>
            <a:chExt cx="975596" cy="276999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3E9D166A-66BF-37CD-5DC7-879CA30B4139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17</a:t>
              </a:r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89B3D430-1560-EC67-0BEB-D2C5F0126F96}"/>
                </a:ext>
              </a:extLst>
            </p:cNvPr>
            <p:cNvCxnSpPr>
              <a:cxnSpLocks/>
              <a:stCxn id="46" idx="1"/>
            </p:cNvCxnSpPr>
            <p:nvPr/>
          </p:nvCxnSpPr>
          <p:spPr>
            <a:xfrm flipH="1">
              <a:off x="5676548" y="1354040"/>
              <a:ext cx="63383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920C1B8-931A-28C2-682F-F7CAF37578AB}"/>
              </a:ext>
            </a:extLst>
          </p:cNvPr>
          <p:cNvGrpSpPr/>
          <p:nvPr/>
        </p:nvGrpSpPr>
        <p:grpSpPr>
          <a:xfrm>
            <a:off x="7178361" y="4282873"/>
            <a:ext cx="1899341" cy="276999"/>
            <a:chOff x="4836692" y="1190604"/>
            <a:chExt cx="1899341" cy="276999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30A124EC-41F0-E924-A6EB-363DD415F9F0}"/>
                </a:ext>
              </a:extLst>
            </p:cNvPr>
            <p:cNvSpPr txBox="1"/>
            <p:nvPr/>
          </p:nvSpPr>
          <p:spPr>
            <a:xfrm>
              <a:off x="6472819" y="1190604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9</a:t>
              </a:r>
            </a:p>
          </p:txBody>
        </p: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E339EC2C-19AA-3440-D283-638D689C4248}"/>
                </a:ext>
              </a:extLst>
            </p:cNvPr>
            <p:cNvCxnSpPr>
              <a:cxnSpLocks/>
              <a:stCxn id="50" idx="1"/>
            </p:cNvCxnSpPr>
            <p:nvPr/>
          </p:nvCxnSpPr>
          <p:spPr>
            <a:xfrm flipH="1">
              <a:off x="4836692" y="1329104"/>
              <a:ext cx="1636127" cy="7121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300418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FB8BB0-4817-A0ED-9327-308C6205F7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1794" y="1415322"/>
            <a:ext cx="5486400" cy="2947987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A3A698A2-0777-6793-17A1-0AC3BA165991}"/>
              </a:ext>
            </a:extLst>
          </p:cNvPr>
          <p:cNvGrpSpPr/>
          <p:nvPr/>
        </p:nvGrpSpPr>
        <p:grpSpPr>
          <a:xfrm>
            <a:off x="8023873" y="2067812"/>
            <a:ext cx="558604" cy="276999"/>
            <a:chOff x="6054266" y="1265394"/>
            <a:chExt cx="558604" cy="276999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6C9EFC1-6533-0F06-E5B3-85DD2A9E7231}"/>
                </a:ext>
              </a:extLst>
            </p:cNvPr>
            <p:cNvSpPr txBox="1"/>
            <p:nvPr/>
          </p:nvSpPr>
          <p:spPr>
            <a:xfrm>
              <a:off x="6349657" y="1265394"/>
              <a:ext cx="26321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7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7F35392D-304B-7ABD-F30D-AF752A63E27E}"/>
                </a:ext>
              </a:extLst>
            </p:cNvPr>
            <p:cNvCxnSpPr>
              <a:cxnSpLocks/>
              <a:stCxn id="19" idx="1"/>
            </p:cNvCxnSpPr>
            <p:nvPr/>
          </p:nvCxnSpPr>
          <p:spPr>
            <a:xfrm flipH="1">
              <a:off x="6054266" y="1403894"/>
              <a:ext cx="295391" cy="13849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65EB409-234D-BC95-5628-BC9F06A23402}"/>
              </a:ext>
            </a:extLst>
          </p:cNvPr>
          <p:cNvGrpSpPr/>
          <p:nvPr/>
        </p:nvGrpSpPr>
        <p:grpSpPr>
          <a:xfrm>
            <a:off x="7662002" y="1647818"/>
            <a:ext cx="831796" cy="542961"/>
            <a:chOff x="5904237" y="1190604"/>
            <a:chExt cx="831796" cy="542961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4C5ACF0-88B8-297C-A985-5785AA3C813F}"/>
                </a:ext>
              </a:extLst>
            </p:cNvPr>
            <p:cNvSpPr txBox="1"/>
            <p:nvPr/>
          </p:nvSpPr>
          <p:spPr>
            <a:xfrm>
              <a:off x="6472819" y="1190604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9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24F2BEB9-9122-6BCA-2A20-0F3063171F0B}"/>
                </a:ext>
              </a:extLst>
            </p:cNvPr>
            <p:cNvCxnSpPr>
              <a:cxnSpLocks/>
              <a:stCxn id="22" idx="1"/>
            </p:cNvCxnSpPr>
            <p:nvPr/>
          </p:nvCxnSpPr>
          <p:spPr>
            <a:xfrm flipH="1">
              <a:off x="5904237" y="1329104"/>
              <a:ext cx="568582" cy="40446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9E2E936D-C8F3-6597-C550-17393E34AE7C}"/>
              </a:ext>
            </a:extLst>
          </p:cNvPr>
          <p:cNvGrpSpPr/>
          <p:nvPr/>
        </p:nvGrpSpPr>
        <p:grpSpPr>
          <a:xfrm>
            <a:off x="3192930" y="1104009"/>
            <a:ext cx="341760" cy="622626"/>
            <a:chOff x="6310384" y="1215540"/>
            <a:chExt cx="341760" cy="622626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2C14FE17-729B-D25E-FBB8-D85691A1ABD5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17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953A5C0F-4EC0-AA14-71C6-F4A41EF53FC7}"/>
                </a:ext>
              </a:extLst>
            </p:cNvPr>
            <p:cNvCxnSpPr>
              <a:cxnSpLocks/>
              <a:stCxn id="43" idx="2"/>
            </p:cNvCxnSpPr>
            <p:nvPr/>
          </p:nvCxnSpPr>
          <p:spPr>
            <a:xfrm>
              <a:off x="6481264" y="1492539"/>
              <a:ext cx="0" cy="34562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48A1E736-CC4B-8D69-457A-F6015EDB7640}"/>
              </a:ext>
            </a:extLst>
          </p:cNvPr>
          <p:cNvGrpSpPr/>
          <p:nvPr/>
        </p:nvGrpSpPr>
        <p:grpSpPr>
          <a:xfrm>
            <a:off x="6506495" y="1104009"/>
            <a:ext cx="341760" cy="786494"/>
            <a:chOff x="6310384" y="1215540"/>
            <a:chExt cx="341760" cy="786494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CA6FCB74-E98B-6372-045A-204CEF1DE683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20</a:t>
              </a:r>
            </a:p>
          </p:txBody>
        </p: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BFB9FB21-259E-A56A-70FB-5DBCD676B5AC}"/>
                </a:ext>
              </a:extLst>
            </p:cNvPr>
            <p:cNvCxnSpPr>
              <a:cxnSpLocks/>
              <a:stCxn id="52" idx="2"/>
            </p:cNvCxnSpPr>
            <p:nvPr/>
          </p:nvCxnSpPr>
          <p:spPr>
            <a:xfrm>
              <a:off x="6481264" y="1492539"/>
              <a:ext cx="0" cy="50949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F9A6BB35-0DA9-CC0B-C32B-7A3A4D992B16}"/>
              </a:ext>
            </a:extLst>
          </p:cNvPr>
          <p:cNvGrpSpPr/>
          <p:nvPr/>
        </p:nvGrpSpPr>
        <p:grpSpPr>
          <a:xfrm>
            <a:off x="6890645" y="1104009"/>
            <a:ext cx="341760" cy="744547"/>
            <a:chOff x="6310384" y="1215540"/>
            <a:chExt cx="341760" cy="744547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32A81EBF-8953-EE42-EB5A-BF484887DC1F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21</a:t>
              </a:r>
            </a:p>
          </p:txBody>
        </p: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4440C7EA-C30A-F6F4-F276-C837EC4411D5}"/>
                </a:ext>
              </a:extLst>
            </p:cNvPr>
            <p:cNvCxnSpPr>
              <a:cxnSpLocks/>
              <a:stCxn id="55" idx="2"/>
            </p:cNvCxnSpPr>
            <p:nvPr/>
          </p:nvCxnSpPr>
          <p:spPr>
            <a:xfrm>
              <a:off x="6481264" y="1492539"/>
              <a:ext cx="0" cy="46754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207954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0662123-A346-BD7A-1425-50E94E2C8B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9668" y="1371601"/>
            <a:ext cx="2743200" cy="3822491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63E226FF-C12D-EA36-0630-0A0A16082C3F}"/>
              </a:ext>
            </a:extLst>
          </p:cNvPr>
          <p:cNvGrpSpPr/>
          <p:nvPr/>
        </p:nvGrpSpPr>
        <p:grpSpPr>
          <a:xfrm>
            <a:off x="3467252" y="4520377"/>
            <a:ext cx="1686638" cy="276999"/>
            <a:chOff x="6310384" y="1215540"/>
            <a:chExt cx="1686638" cy="276999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705D7D9-9428-618C-1444-DAD080F560BB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18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D797167C-7A7F-13FB-76E9-2738C5F8F118}"/>
                </a:ext>
              </a:extLst>
            </p:cNvPr>
            <p:cNvCxnSpPr>
              <a:cxnSpLocks/>
              <a:stCxn id="7" idx="3"/>
            </p:cNvCxnSpPr>
            <p:nvPr/>
          </p:nvCxnSpPr>
          <p:spPr>
            <a:xfrm flipV="1">
              <a:off x="6652144" y="1354039"/>
              <a:ext cx="1344878" cy="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7FE432E4-5CB6-D1C3-2AAB-362C28CB6012}"/>
              </a:ext>
            </a:extLst>
          </p:cNvPr>
          <p:cNvGrpSpPr/>
          <p:nvPr/>
        </p:nvGrpSpPr>
        <p:grpSpPr>
          <a:xfrm>
            <a:off x="3467252" y="4691742"/>
            <a:ext cx="1686638" cy="276999"/>
            <a:chOff x="6310384" y="1215540"/>
            <a:chExt cx="1686638" cy="276999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BB0DFAA-B413-4262-F977-2BEDDDC59B5B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19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F916631B-CFD6-10D6-A9EE-65D4A8960502}"/>
                </a:ext>
              </a:extLst>
            </p:cNvPr>
            <p:cNvCxnSpPr>
              <a:cxnSpLocks/>
              <a:stCxn id="10" idx="3"/>
            </p:cNvCxnSpPr>
            <p:nvPr/>
          </p:nvCxnSpPr>
          <p:spPr>
            <a:xfrm>
              <a:off x="6652144" y="1354040"/>
              <a:ext cx="1344878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C0F53BB-9DCF-0579-F274-896D4CE7E374}"/>
              </a:ext>
            </a:extLst>
          </p:cNvPr>
          <p:cNvGrpSpPr/>
          <p:nvPr/>
        </p:nvGrpSpPr>
        <p:grpSpPr>
          <a:xfrm>
            <a:off x="3467252" y="3058689"/>
            <a:ext cx="955118" cy="276999"/>
            <a:chOff x="6310384" y="1215540"/>
            <a:chExt cx="616352" cy="27699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C27D1D5-9321-9E8E-1B12-372DEB6EEF73}"/>
                </a:ext>
              </a:extLst>
            </p:cNvPr>
            <p:cNvSpPr txBox="1"/>
            <p:nvPr/>
          </p:nvSpPr>
          <p:spPr>
            <a:xfrm>
              <a:off x="6310384" y="1215540"/>
              <a:ext cx="22054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17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DA90F910-5D75-3CE8-17BE-2CD8A79D5F1E}"/>
                </a:ext>
              </a:extLst>
            </p:cNvPr>
            <p:cNvCxnSpPr>
              <a:cxnSpLocks/>
              <a:stCxn id="13" idx="3"/>
            </p:cNvCxnSpPr>
            <p:nvPr/>
          </p:nvCxnSpPr>
          <p:spPr>
            <a:xfrm flipV="1">
              <a:off x="6530927" y="1354039"/>
              <a:ext cx="395809" cy="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982EE4F-2322-272F-CFF4-B02EC54EC80D}"/>
              </a:ext>
            </a:extLst>
          </p:cNvPr>
          <p:cNvGrpSpPr/>
          <p:nvPr/>
        </p:nvGrpSpPr>
        <p:grpSpPr>
          <a:xfrm>
            <a:off x="3467252" y="4150191"/>
            <a:ext cx="1647365" cy="276999"/>
            <a:chOff x="6349657" y="1215540"/>
            <a:chExt cx="1647365" cy="276999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00AF5E1-A9E5-3C1D-A104-1947EC7FC5E9}"/>
                </a:ext>
              </a:extLst>
            </p:cNvPr>
            <p:cNvSpPr txBox="1"/>
            <p:nvPr/>
          </p:nvSpPr>
          <p:spPr>
            <a:xfrm>
              <a:off x="6349657" y="1215540"/>
              <a:ext cx="26321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9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B46A24E1-1725-EEA7-2B1A-F153D417C005}"/>
                </a:ext>
              </a:extLst>
            </p:cNvPr>
            <p:cNvCxnSpPr>
              <a:cxnSpLocks/>
              <a:stCxn id="20" idx="3"/>
            </p:cNvCxnSpPr>
            <p:nvPr/>
          </p:nvCxnSpPr>
          <p:spPr>
            <a:xfrm flipV="1">
              <a:off x="6612870" y="1354039"/>
              <a:ext cx="1384152" cy="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B703B16-E6FE-B887-F907-E4A67E693906}"/>
              </a:ext>
            </a:extLst>
          </p:cNvPr>
          <p:cNvGrpSpPr/>
          <p:nvPr/>
        </p:nvGrpSpPr>
        <p:grpSpPr>
          <a:xfrm>
            <a:off x="3467252" y="3718260"/>
            <a:ext cx="855365" cy="276999"/>
            <a:chOff x="6310384" y="1215540"/>
            <a:chExt cx="855365" cy="276999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2D0B781-E611-6E72-224C-138E9786AE94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22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5384CD41-0CAC-847F-AB90-686C4C660C71}"/>
                </a:ext>
              </a:extLst>
            </p:cNvPr>
            <p:cNvCxnSpPr>
              <a:cxnSpLocks/>
              <a:stCxn id="23" idx="3"/>
            </p:cNvCxnSpPr>
            <p:nvPr/>
          </p:nvCxnSpPr>
          <p:spPr>
            <a:xfrm flipV="1">
              <a:off x="6652144" y="1354039"/>
              <a:ext cx="513605" cy="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177D340-6ACD-2610-D3B5-7991508EC679}"/>
              </a:ext>
            </a:extLst>
          </p:cNvPr>
          <p:cNvGrpSpPr/>
          <p:nvPr/>
        </p:nvGrpSpPr>
        <p:grpSpPr>
          <a:xfrm>
            <a:off x="3467252" y="2529536"/>
            <a:ext cx="955118" cy="276999"/>
            <a:chOff x="6310384" y="1215540"/>
            <a:chExt cx="616352" cy="276999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DE3A131-C928-5ADF-1006-256687A63E29}"/>
                </a:ext>
              </a:extLst>
            </p:cNvPr>
            <p:cNvSpPr txBox="1"/>
            <p:nvPr/>
          </p:nvSpPr>
          <p:spPr>
            <a:xfrm>
              <a:off x="6310384" y="1215540"/>
              <a:ext cx="22054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2</a:t>
              </a: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6EDBA3BB-555D-8093-2C6F-82244303D417}"/>
                </a:ext>
              </a:extLst>
            </p:cNvPr>
            <p:cNvCxnSpPr>
              <a:cxnSpLocks/>
              <a:stCxn id="27" idx="3"/>
            </p:cNvCxnSpPr>
            <p:nvPr/>
          </p:nvCxnSpPr>
          <p:spPr>
            <a:xfrm flipV="1">
              <a:off x="6530927" y="1354039"/>
              <a:ext cx="395809" cy="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CB83690-9773-2632-738D-FBDA0B8C3D04}"/>
              </a:ext>
            </a:extLst>
          </p:cNvPr>
          <p:cNvGrpSpPr/>
          <p:nvPr/>
        </p:nvGrpSpPr>
        <p:grpSpPr>
          <a:xfrm>
            <a:off x="3467252" y="1928004"/>
            <a:ext cx="1686638" cy="276999"/>
            <a:chOff x="6310384" y="1215540"/>
            <a:chExt cx="1088413" cy="276999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58ECF9B-83F3-337F-E56B-40EB2191031A}"/>
                </a:ext>
              </a:extLst>
            </p:cNvPr>
            <p:cNvSpPr txBox="1"/>
            <p:nvPr/>
          </p:nvSpPr>
          <p:spPr>
            <a:xfrm>
              <a:off x="6310384" y="1215540"/>
              <a:ext cx="22054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1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C6AF0B0C-4157-5BDC-002C-A4B5E35F95AB}"/>
                </a:ext>
              </a:extLst>
            </p:cNvPr>
            <p:cNvCxnSpPr>
              <a:cxnSpLocks/>
              <a:stCxn id="30" idx="3"/>
            </p:cNvCxnSpPr>
            <p:nvPr/>
          </p:nvCxnSpPr>
          <p:spPr>
            <a:xfrm>
              <a:off x="6530927" y="1354040"/>
              <a:ext cx="86787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265B94D9-6CAB-E479-D2EB-9A875615A2E0}"/>
              </a:ext>
            </a:extLst>
          </p:cNvPr>
          <p:cNvGrpSpPr/>
          <p:nvPr/>
        </p:nvGrpSpPr>
        <p:grpSpPr>
          <a:xfrm>
            <a:off x="3467252" y="3205405"/>
            <a:ext cx="855365" cy="276999"/>
            <a:chOff x="6310384" y="1215540"/>
            <a:chExt cx="855365" cy="276999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E622755-5457-8179-E61B-0BCD7A9403E6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24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89BCF64C-9DF5-036A-F32B-688085D4AC70}"/>
                </a:ext>
              </a:extLst>
            </p:cNvPr>
            <p:cNvCxnSpPr>
              <a:cxnSpLocks/>
              <a:stCxn id="34" idx="3"/>
            </p:cNvCxnSpPr>
            <p:nvPr/>
          </p:nvCxnSpPr>
          <p:spPr>
            <a:xfrm flipV="1">
              <a:off x="6652144" y="1354039"/>
              <a:ext cx="513605" cy="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43B63602-AF87-6417-31B6-4BD822BFB23B}"/>
              </a:ext>
            </a:extLst>
          </p:cNvPr>
          <p:cNvGrpSpPr/>
          <p:nvPr/>
        </p:nvGrpSpPr>
        <p:grpSpPr>
          <a:xfrm>
            <a:off x="3467252" y="1728570"/>
            <a:ext cx="855365" cy="276999"/>
            <a:chOff x="6310384" y="1215540"/>
            <a:chExt cx="855365" cy="276999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8003A7D-A0E0-474D-1278-CECEB15568FF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23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DD8D1DF8-B1E9-99CB-5F1B-EEBD971C1014}"/>
                </a:ext>
              </a:extLst>
            </p:cNvPr>
            <p:cNvCxnSpPr>
              <a:cxnSpLocks/>
              <a:stCxn id="37" idx="3"/>
            </p:cNvCxnSpPr>
            <p:nvPr/>
          </p:nvCxnSpPr>
          <p:spPr>
            <a:xfrm flipV="1">
              <a:off x="6652144" y="1354039"/>
              <a:ext cx="513605" cy="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347415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1" name="Google Shape;721;p47"/>
          <p:cNvGrpSpPr/>
          <p:nvPr/>
        </p:nvGrpSpPr>
        <p:grpSpPr>
          <a:xfrm>
            <a:off x="4419600" y="1396708"/>
            <a:ext cx="1785027" cy="2240773"/>
            <a:chOff x="4537791" y="2618449"/>
            <a:chExt cx="1785027" cy="2240773"/>
          </a:xfrm>
        </p:grpSpPr>
        <p:sp>
          <p:nvSpPr>
            <p:cNvPr id="722" name="Google Shape;722;p47"/>
            <p:cNvSpPr/>
            <p:nvPr/>
          </p:nvSpPr>
          <p:spPr>
            <a:xfrm rot="10800000" flipH="1">
              <a:off x="5917623" y="2802892"/>
              <a:ext cx="383021" cy="392124"/>
            </a:xfrm>
            <a:prstGeom prst="rect">
              <a:avLst/>
            </a:prstGeom>
            <a:solidFill>
              <a:srgbClr val="CFAE8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udy Old Style"/>
                <a:ea typeface="Candara"/>
                <a:cs typeface="Candara"/>
                <a:sym typeface="Candara"/>
              </a:endParaRPr>
            </a:p>
          </p:txBody>
        </p:sp>
        <p:sp>
          <p:nvSpPr>
            <p:cNvPr id="723" name="Google Shape;723;p47"/>
            <p:cNvSpPr/>
            <p:nvPr/>
          </p:nvSpPr>
          <p:spPr>
            <a:xfrm>
              <a:off x="4537791" y="2719954"/>
              <a:ext cx="1543526" cy="1689108"/>
            </a:xfrm>
            <a:custGeom>
              <a:avLst/>
              <a:gdLst/>
              <a:ahLst/>
              <a:cxnLst/>
              <a:rect l="l" t="t" r="r" b="b"/>
              <a:pathLst>
                <a:path w="1390960" h="1110981" extrusionOk="0">
                  <a:moveTo>
                    <a:pt x="0" y="0"/>
                  </a:moveTo>
                  <a:lnTo>
                    <a:pt x="0" y="1110981"/>
                  </a:lnTo>
                  <a:lnTo>
                    <a:pt x="1390960" y="1108002"/>
                  </a:lnTo>
                  <a:cubicBezTo>
                    <a:pt x="1387982" y="737675"/>
                    <a:pt x="1390960" y="430392"/>
                    <a:pt x="1387982" y="60065"/>
                  </a:cubicBezTo>
                </a:path>
              </a:pathLst>
            </a:custGeom>
            <a:solidFill>
              <a:srgbClr val="CFAE8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udy Old Style"/>
                <a:ea typeface="Candara"/>
                <a:cs typeface="Candara"/>
                <a:sym typeface="Candara"/>
              </a:endParaRPr>
            </a:p>
          </p:txBody>
        </p:sp>
        <p:sp>
          <p:nvSpPr>
            <p:cNvPr id="724" name="Google Shape;724;p47"/>
            <p:cNvSpPr/>
            <p:nvPr/>
          </p:nvSpPr>
          <p:spPr>
            <a:xfrm>
              <a:off x="4538471" y="2618449"/>
              <a:ext cx="1784347" cy="1798110"/>
            </a:xfrm>
            <a:custGeom>
              <a:avLst/>
              <a:gdLst/>
              <a:ahLst/>
              <a:cxnLst/>
              <a:rect l="l" t="t" r="r" b="b"/>
              <a:pathLst>
                <a:path w="1607977" h="1087019" extrusionOk="0">
                  <a:moveTo>
                    <a:pt x="0" y="0"/>
                  </a:moveTo>
                  <a:lnTo>
                    <a:pt x="0" y="1087019"/>
                  </a:lnTo>
                  <a:lnTo>
                    <a:pt x="1390960" y="1084040"/>
                  </a:lnTo>
                  <a:lnTo>
                    <a:pt x="1393120" y="360195"/>
                  </a:lnTo>
                  <a:lnTo>
                    <a:pt x="1607977" y="356743"/>
                  </a:lnTo>
                </a:path>
              </a:pathLst>
            </a:cu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udy Old Style"/>
                <a:ea typeface="Candara"/>
                <a:cs typeface="Candara"/>
                <a:sym typeface="Candara"/>
              </a:endParaRPr>
            </a:p>
          </p:txBody>
        </p:sp>
        <p:sp>
          <p:nvSpPr>
            <p:cNvPr id="725" name="Google Shape;725;p47"/>
            <p:cNvSpPr txBox="1"/>
            <p:nvPr/>
          </p:nvSpPr>
          <p:spPr>
            <a:xfrm>
              <a:off x="4662753" y="4459153"/>
              <a:ext cx="1407563" cy="4000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b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udy Old Style"/>
                  <a:ea typeface="Source Sans Pro Light"/>
                  <a:cs typeface="Source Sans Pro Light"/>
                  <a:sym typeface="Source Sans Pro Light"/>
                </a:rPr>
                <a:t>5</a:t>
              </a:r>
              <a:endPara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udy Old Style"/>
                <a:ea typeface="+mn-ea"/>
                <a:cs typeface="+mn-cs"/>
              </a:endParaRPr>
            </a:p>
          </p:txBody>
        </p:sp>
        <p:grpSp>
          <p:nvGrpSpPr>
            <p:cNvPr id="726" name="Google Shape;726;p47"/>
            <p:cNvGrpSpPr/>
            <p:nvPr/>
          </p:nvGrpSpPr>
          <p:grpSpPr>
            <a:xfrm>
              <a:off x="4884962" y="2633827"/>
              <a:ext cx="1020927" cy="1606601"/>
              <a:chOff x="5181600" y="5257800"/>
              <a:chExt cx="920016" cy="762000"/>
            </a:xfrm>
          </p:grpSpPr>
          <p:cxnSp>
            <p:nvCxnSpPr>
              <p:cNvPr id="727" name="Google Shape;727;p47"/>
              <p:cNvCxnSpPr/>
              <p:nvPr/>
            </p:nvCxnSpPr>
            <p:spPr>
              <a:xfrm>
                <a:off x="5181600" y="5257800"/>
                <a:ext cx="0" cy="762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728" name="Google Shape;728;p47"/>
              <p:cNvCxnSpPr/>
              <p:nvPr/>
            </p:nvCxnSpPr>
            <p:spPr>
              <a:xfrm>
                <a:off x="5488272" y="5257800"/>
                <a:ext cx="0" cy="762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729" name="Google Shape;729;p47"/>
              <p:cNvCxnSpPr/>
              <p:nvPr/>
            </p:nvCxnSpPr>
            <p:spPr>
              <a:xfrm>
                <a:off x="5794944" y="5257800"/>
                <a:ext cx="0" cy="762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730" name="Google Shape;730;p47"/>
              <p:cNvCxnSpPr/>
              <p:nvPr/>
            </p:nvCxnSpPr>
            <p:spPr>
              <a:xfrm>
                <a:off x="6101616" y="5257800"/>
                <a:ext cx="0" cy="762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731" name="Google Shape;731;p47"/>
            <p:cNvGrpSpPr/>
            <p:nvPr/>
          </p:nvGrpSpPr>
          <p:grpSpPr>
            <a:xfrm>
              <a:off x="4717081" y="2985224"/>
              <a:ext cx="1020927" cy="1429071"/>
              <a:chOff x="5496766" y="2660822"/>
              <a:chExt cx="920016" cy="762000"/>
            </a:xfrm>
          </p:grpSpPr>
          <p:cxnSp>
            <p:nvCxnSpPr>
              <p:cNvPr id="732" name="Google Shape;732;p47"/>
              <p:cNvCxnSpPr/>
              <p:nvPr/>
            </p:nvCxnSpPr>
            <p:spPr>
              <a:xfrm>
                <a:off x="5496766" y="2660822"/>
                <a:ext cx="0" cy="762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733" name="Google Shape;733;p47"/>
              <p:cNvCxnSpPr/>
              <p:nvPr/>
            </p:nvCxnSpPr>
            <p:spPr>
              <a:xfrm>
                <a:off x="5803438" y="2660822"/>
                <a:ext cx="0" cy="762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734" name="Google Shape;734;p47"/>
              <p:cNvCxnSpPr/>
              <p:nvPr/>
            </p:nvCxnSpPr>
            <p:spPr>
              <a:xfrm>
                <a:off x="6110110" y="2660822"/>
                <a:ext cx="0" cy="762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735" name="Google Shape;735;p47"/>
              <p:cNvCxnSpPr/>
              <p:nvPr/>
            </p:nvCxnSpPr>
            <p:spPr>
              <a:xfrm>
                <a:off x="6416782" y="2660822"/>
                <a:ext cx="0" cy="762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</p:grpSp>
      <p:grpSp>
        <p:nvGrpSpPr>
          <p:cNvPr id="736" name="Google Shape;736;p47"/>
          <p:cNvGrpSpPr/>
          <p:nvPr/>
        </p:nvGrpSpPr>
        <p:grpSpPr>
          <a:xfrm>
            <a:off x="7746560" y="1506140"/>
            <a:ext cx="2417220" cy="2773407"/>
            <a:chOff x="7864751" y="2727881"/>
            <a:chExt cx="2417220" cy="2773407"/>
          </a:xfrm>
        </p:grpSpPr>
        <p:sp>
          <p:nvSpPr>
            <p:cNvPr id="737" name="Google Shape;737;p47"/>
            <p:cNvSpPr/>
            <p:nvPr/>
          </p:nvSpPr>
          <p:spPr>
            <a:xfrm>
              <a:off x="10055752" y="3262279"/>
              <a:ext cx="213915" cy="120444"/>
            </a:xfrm>
            <a:prstGeom prst="rect">
              <a:avLst/>
            </a:prstGeom>
            <a:solidFill>
              <a:srgbClr val="50C9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udy Old Style"/>
                <a:ea typeface="Candara"/>
                <a:cs typeface="Candara"/>
                <a:sym typeface="Candara"/>
              </a:endParaRPr>
            </a:p>
          </p:txBody>
        </p:sp>
        <p:sp>
          <p:nvSpPr>
            <p:cNvPr id="738" name="Google Shape;738;p47"/>
            <p:cNvSpPr/>
            <p:nvPr/>
          </p:nvSpPr>
          <p:spPr>
            <a:xfrm>
              <a:off x="8619344" y="3076752"/>
              <a:ext cx="887626" cy="771771"/>
            </a:xfrm>
            <a:prstGeom prst="rect">
              <a:avLst/>
            </a:prstGeom>
            <a:solidFill>
              <a:srgbClr val="50C9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udy Old Style"/>
                <a:ea typeface="Candara"/>
                <a:cs typeface="Candara"/>
                <a:sym typeface="Candara"/>
              </a:endParaRPr>
            </a:p>
          </p:txBody>
        </p:sp>
        <p:sp>
          <p:nvSpPr>
            <p:cNvPr id="739" name="Google Shape;739;p47"/>
            <p:cNvSpPr/>
            <p:nvPr/>
          </p:nvSpPr>
          <p:spPr>
            <a:xfrm>
              <a:off x="8617632" y="3848524"/>
              <a:ext cx="893689" cy="1225830"/>
            </a:xfrm>
            <a:prstGeom prst="rect">
              <a:avLst/>
            </a:prstGeom>
            <a:solidFill>
              <a:srgbClr val="81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udy Old Style"/>
                <a:ea typeface="Candara"/>
                <a:cs typeface="Candara"/>
                <a:sym typeface="Candara"/>
              </a:endParaRPr>
            </a:p>
          </p:txBody>
        </p:sp>
        <p:sp>
          <p:nvSpPr>
            <p:cNvPr id="740" name="Google Shape;740;p47"/>
            <p:cNvSpPr/>
            <p:nvPr/>
          </p:nvSpPr>
          <p:spPr>
            <a:xfrm>
              <a:off x="9531214" y="3161166"/>
              <a:ext cx="513611" cy="221556"/>
            </a:xfrm>
            <a:prstGeom prst="rect">
              <a:avLst/>
            </a:prstGeom>
            <a:solidFill>
              <a:srgbClr val="50C9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udy Old Style"/>
                <a:ea typeface="Candara"/>
                <a:cs typeface="Candara"/>
                <a:sym typeface="Candara"/>
              </a:endParaRPr>
            </a:p>
          </p:txBody>
        </p:sp>
        <p:sp>
          <p:nvSpPr>
            <p:cNvPr id="741" name="Google Shape;741;p47"/>
            <p:cNvSpPr/>
            <p:nvPr/>
          </p:nvSpPr>
          <p:spPr>
            <a:xfrm>
              <a:off x="9526961" y="2731855"/>
              <a:ext cx="755010" cy="658831"/>
            </a:xfrm>
            <a:custGeom>
              <a:avLst/>
              <a:gdLst/>
              <a:ahLst/>
              <a:cxnLst/>
              <a:rect l="l" t="t" r="r" b="b"/>
              <a:pathLst>
                <a:path w="680383" h="593710" extrusionOk="0">
                  <a:moveTo>
                    <a:pt x="0" y="593710"/>
                  </a:moveTo>
                  <a:lnTo>
                    <a:pt x="680383" y="593710"/>
                  </a:lnTo>
                  <a:lnTo>
                    <a:pt x="680383" y="0"/>
                  </a:lnTo>
                </a:path>
              </a:pathLst>
            </a:cu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udy Old Style"/>
                <a:ea typeface="Candara"/>
                <a:cs typeface="Candara"/>
                <a:sym typeface="Candara"/>
              </a:endParaRPr>
            </a:p>
          </p:txBody>
        </p:sp>
        <p:sp>
          <p:nvSpPr>
            <p:cNvPr id="742" name="Google Shape;742;p47"/>
            <p:cNvSpPr/>
            <p:nvPr/>
          </p:nvSpPr>
          <p:spPr>
            <a:xfrm>
              <a:off x="8012661" y="3070095"/>
              <a:ext cx="573758" cy="317414"/>
            </a:xfrm>
            <a:prstGeom prst="rect">
              <a:avLst/>
            </a:prstGeom>
            <a:solidFill>
              <a:srgbClr val="50C9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udy Old Style"/>
                <a:ea typeface="Candara"/>
                <a:cs typeface="Candara"/>
                <a:sym typeface="Candara"/>
              </a:endParaRPr>
            </a:p>
          </p:txBody>
        </p:sp>
        <p:sp>
          <p:nvSpPr>
            <p:cNvPr id="743" name="Google Shape;743;p47"/>
            <p:cNvSpPr txBox="1"/>
            <p:nvPr/>
          </p:nvSpPr>
          <p:spPr>
            <a:xfrm>
              <a:off x="8147874" y="5101219"/>
              <a:ext cx="1755848" cy="4000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b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udy Old Style"/>
                  <a:ea typeface="Source Sans Pro Light"/>
                  <a:cs typeface="Source Sans Pro Light"/>
                  <a:sym typeface="Source Sans Pro Light"/>
                </a:rPr>
                <a:t>7</a:t>
              </a:r>
              <a:endPara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udy Old Style"/>
                <a:ea typeface="+mn-ea"/>
                <a:cs typeface="+mn-cs"/>
              </a:endParaRPr>
            </a:p>
          </p:txBody>
        </p:sp>
        <p:sp>
          <p:nvSpPr>
            <p:cNvPr id="744" name="Google Shape;744;p47"/>
            <p:cNvSpPr/>
            <p:nvPr/>
          </p:nvSpPr>
          <p:spPr>
            <a:xfrm>
              <a:off x="8598152" y="2727881"/>
              <a:ext cx="930011" cy="2346473"/>
            </a:xfrm>
            <a:custGeom>
              <a:avLst/>
              <a:gdLst/>
              <a:ahLst/>
              <a:cxnLst/>
              <a:rect l="l" t="t" r="r" b="b"/>
              <a:pathLst>
                <a:path w="1390960" h="1113960" extrusionOk="0">
                  <a:moveTo>
                    <a:pt x="0" y="2979"/>
                  </a:moveTo>
                  <a:lnTo>
                    <a:pt x="0" y="1113960"/>
                  </a:lnTo>
                  <a:lnTo>
                    <a:pt x="1390960" y="1110981"/>
                  </a:lnTo>
                  <a:cubicBezTo>
                    <a:pt x="1387982" y="740654"/>
                    <a:pt x="1385003" y="370327"/>
                    <a:pt x="1382025" y="0"/>
                  </a:cubicBezTo>
                </a:path>
              </a:pathLst>
            </a:cu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udy Old Style"/>
                <a:ea typeface="Candara"/>
                <a:cs typeface="Candara"/>
                <a:sym typeface="Candara"/>
              </a:endParaRPr>
            </a:p>
          </p:txBody>
        </p:sp>
        <p:cxnSp>
          <p:nvCxnSpPr>
            <p:cNvPr id="745" name="Google Shape;745;p47"/>
            <p:cNvCxnSpPr/>
            <p:nvPr/>
          </p:nvCxnSpPr>
          <p:spPr>
            <a:xfrm>
              <a:off x="7864751" y="3391888"/>
              <a:ext cx="733400" cy="0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746" name="Google Shape;746;p47"/>
            <p:cNvSpPr/>
            <p:nvPr/>
          </p:nvSpPr>
          <p:spPr>
            <a:xfrm>
              <a:off x="8095769" y="3354213"/>
              <a:ext cx="1415552" cy="1672839"/>
            </a:xfrm>
            <a:custGeom>
              <a:avLst/>
              <a:gdLst/>
              <a:ahLst/>
              <a:cxnLst/>
              <a:rect l="l" t="t" r="r" b="b"/>
              <a:pathLst>
                <a:path w="428904" h="1629240" extrusionOk="0">
                  <a:moveTo>
                    <a:pt x="0" y="0"/>
                  </a:moveTo>
                  <a:lnTo>
                    <a:pt x="0" y="1629240"/>
                  </a:lnTo>
                  <a:lnTo>
                    <a:pt x="428904" y="1629240"/>
                  </a:lnTo>
                </a:path>
              </a:pathLst>
            </a:custGeom>
            <a:noFill/>
            <a:ln w="50800" cap="flat" cmpd="dbl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udy Old Style"/>
                <a:ea typeface="Candara"/>
                <a:cs typeface="Candara"/>
                <a:sym typeface="Candara"/>
              </a:endParaRPr>
            </a:p>
          </p:txBody>
        </p:sp>
        <p:sp>
          <p:nvSpPr>
            <p:cNvPr id="747" name="Google Shape;747;p47"/>
            <p:cNvSpPr/>
            <p:nvPr/>
          </p:nvSpPr>
          <p:spPr>
            <a:xfrm>
              <a:off x="8223256" y="3253565"/>
              <a:ext cx="1288065" cy="1406690"/>
            </a:xfrm>
            <a:custGeom>
              <a:avLst/>
              <a:gdLst/>
              <a:ahLst/>
              <a:cxnLst/>
              <a:rect l="l" t="t" r="r" b="b"/>
              <a:pathLst>
                <a:path w="428904" h="1629240" extrusionOk="0">
                  <a:moveTo>
                    <a:pt x="0" y="0"/>
                  </a:moveTo>
                  <a:lnTo>
                    <a:pt x="0" y="1629240"/>
                  </a:lnTo>
                  <a:lnTo>
                    <a:pt x="428904" y="1629240"/>
                  </a:lnTo>
                </a:path>
              </a:pathLst>
            </a:custGeom>
            <a:noFill/>
            <a:ln w="50800" cap="flat" cmpd="dbl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udy Old Style"/>
                <a:ea typeface="Candara"/>
                <a:cs typeface="Candara"/>
                <a:sym typeface="Candara"/>
              </a:endParaRPr>
            </a:p>
          </p:txBody>
        </p:sp>
        <p:sp>
          <p:nvSpPr>
            <p:cNvPr id="748" name="Google Shape;748;p47"/>
            <p:cNvSpPr/>
            <p:nvPr/>
          </p:nvSpPr>
          <p:spPr>
            <a:xfrm>
              <a:off x="8354128" y="3253542"/>
              <a:ext cx="1157193" cy="1042190"/>
            </a:xfrm>
            <a:custGeom>
              <a:avLst/>
              <a:gdLst/>
              <a:ahLst/>
              <a:cxnLst/>
              <a:rect l="l" t="t" r="r" b="b"/>
              <a:pathLst>
                <a:path w="428904" h="1629240" extrusionOk="0">
                  <a:moveTo>
                    <a:pt x="0" y="0"/>
                  </a:moveTo>
                  <a:lnTo>
                    <a:pt x="0" y="1629240"/>
                  </a:lnTo>
                  <a:lnTo>
                    <a:pt x="428904" y="1629240"/>
                  </a:lnTo>
                </a:path>
              </a:pathLst>
            </a:custGeom>
            <a:noFill/>
            <a:ln w="50800" cap="flat" cmpd="dbl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udy Old Style"/>
                <a:ea typeface="Candara"/>
                <a:cs typeface="Candara"/>
                <a:sym typeface="Candara"/>
              </a:endParaRPr>
            </a:p>
          </p:txBody>
        </p:sp>
        <p:sp>
          <p:nvSpPr>
            <p:cNvPr id="749" name="Google Shape;749;p47"/>
            <p:cNvSpPr/>
            <p:nvPr/>
          </p:nvSpPr>
          <p:spPr>
            <a:xfrm>
              <a:off x="8488910" y="3252545"/>
              <a:ext cx="1022412" cy="650426"/>
            </a:xfrm>
            <a:custGeom>
              <a:avLst/>
              <a:gdLst/>
              <a:ahLst/>
              <a:cxnLst/>
              <a:rect l="l" t="t" r="r" b="b"/>
              <a:pathLst>
                <a:path w="428904" h="1629240" extrusionOk="0">
                  <a:moveTo>
                    <a:pt x="0" y="0"/>
                  </a:moveTo>
                  <a:lnTo>
                    <a:pt x="0" y="1629240"/>
                  </a:lnTo>
                  <a:lnTo>
                    <a:pt x="428904" y="1629240"/>
                  </a:lnTo>
                </a:path>
              </a:pathLst>
            </a:custGeom>
            <a:noFill/>
            <a:ln w="50800" cap="flat" cmpd="dbl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udy Old Style"/>
                <a:ea typeface="Candara"/>
                <a:cs typeface="Candara"/>
                <a:sym typeface="Candara"/>
              </a:endParaRPr>
            </a:p>
          </p:txBody>
        </p:sp>
        <p:sp>
          <p:nvSpPr>
            <p:cNvPr id="750" name="Google Shape;750;p47"/>
            <p:cNvSpPr/>
            <p:nvPr/>
          </p:nvSpPr>
          <p:spPr>
            <a:xfrm flipH="1">
              <a:off x="8623691" y="3248098"/>
              <a:ext cx="1022412" cy="857810"/>
            </a:xfrm>
            <a:custGeom>
              <a:avLst/>
              <a:gdLst/>
              <a:ahLst/>
              <a:cxnLst/>
              <a:rect l="l" t="t" r="r" b="b"/>
              <a:pathLst>
                <a:path w="428904" h="1629240" extrusionOk="0">
                  <a:moveTo>
                    <a:pt x="0" y="0"/>
                  </a:moveTo>
                  <a:lnTo>
                    <a:pt x="0" y="1629240"/>
                  </a:lnTo>
                  <a:lnTo>
                    <a:pt x="428904" y="1629240"/>
                  </a:lnTo>
                </a:path>
              </a:pathLst>
            </a:custGeom>
            <a:noFill/>
            <a:ln w="50800" cap="flat" cmpd="dbl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udy Old Style"/>
                <a:ea typeface="Candara"/>
                <a:cs typeface="Candara"/>
                <a:sym typeface="Candara"/>
              </a:endParaRPr>
            </a:p>
          </p:txBody>
        </p:sp>
        <p:sp>
          <p:nvSpPr>
            <p:cNvPr id="751" name="Google Shape;751;p47"/>
            <p:cNvSpPr/>
            <p:nvPr/>
          </p:nvSpPr>
          <p:spPr>
            <a:xfrm flipH="1">
              <a:off x="8620657" y="3242709"/>
              <a:ext cx="1161175" cy="1234394"/>
            </a:xfrm>
            <a:custGeom>
              <a:avLst/>
              <a:gdLst/>
              <a:ahLst/>
              <a:cxnLst/>
              <a:rect l="l" t="t" r="r" b="b"/>
              <a:pathLst>
                <a:path w="428904" h="1629240" extrusionOk="0">
                  <a:moveTo>
                    <a:pt x="0" y="0"/>
                  </a:moveTo>
                  <a:lnTo>
                    <a:pt x="0" y="1629240"/>
                  </a:lnTo>
                  <a:lnTo>
                    <a:pt x="428904" y="1629240"/>
                  </a:lnTo>
                </a:path>
              </a:pathLst>
            </a:custGeom>
            <a:noFill/>
            <a:ln w="50800" cap="flat" cmpd="dbl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udy Old Style"/>
                <a:ea typeface="Candara"/>
                <a:cs typeface="Candara"/>
                <a:sym typeface="Candara"/>
              </a:endParaRPr>
            </a:p>
          </p:txBody>
        </p:sp>
        <p:sp>
          <p:nvSpPr>
            <p:cNvPr id="752" name="Google Shape;752;p47"/>
            <p:cNvSpPr/>
            <p:nvPr/>
          </p:nvSpPr>
          <p:spPr>
            <a:xfrm flipH="1">
              <a:off x="8617632" y="3242429"/>
              <a:ext cx="1308577" cy="1605870"/>
            </a:xfrm>
            <a:custGeom>
              <a:avLst/>
              <a:gdLst/>
              <a:ahLst/>
              <a:cxnLst/>
              <a:rect l="l" t="t" r="r" b="b"/>
              <a:pathLst>
                <a:path w="428904" h="1629240" extrusionOk="0">
                  <a:moveTo>
                    <a:pt x="0" y="0"/>
                  </a:moveTo>
                  <a:lnTo>
                    <a:pt x="0" y="1629240"/>
                  </a:lnTo>
                  <a:lnTo>
                    <a:pt x="428904" y="1629240"/>
                  </a:lnTo>
                </a:path>
              </a:pathLst>
            </a:custGeom>
            <a:noFill/>
            <a:ln w="50800" cap="flat" cmpd="dbl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udy Old Style"/>
                <a:ea typeface="Candara"/>
                <a:cs typeface="Candara"/>
                <a:sym typeface="Candara"/>
              </a:endParaRPr>
            </a:p>
          </p:txBody>
        </p:sp>
        <p:grpSp>
          <p:nvGrpSpPr>
            <p:cNvPr id="753" name="Google Shape;753;p47"/>
            <p:cNvGrpSpPr/>
            <p:nvPr/>
          </p:nvGrpSpPr>
          <p:grpSpPr>
            <a:xfrm>
              <a:off x="8095769" y="3195015"/>
              <a:ext cx="1830441" cy="1832038"/>
              <a:chOff x="8538988" y="2337187"/>
              <a:chExt cx="1649515" cy="1650954"/>
            </a:xfrm>
          </p:grpSpPr>
          <p:sp>
            <p:nvSpPr>
              <p:cNvPr id="754" name="Google Shape;754;p47"/>
              <p:cNvSpPr/>
              <p:nvPr/>
            </p:nvSpPr>
            <p:spPr>
              <a:xfrm>
                <a:off x="8538988" y="2436140"/>
                <a:ext cx="1275635" cy="1552001"/>
              </a:xfrm>
              <a:custGeom>
                <a:avLst/>
                <a:gdLst/>
                <a:ahLst/>
                <a:cxnLst/>
                <a:rect l="l" t="t" r="r" b="b"/>
                <a:pathLst>
                  <a:path w="428904" h="1629240" extrusionOk="0">
                    <a:moveTo>
                      <a:pt x="0" y="0"/>
                    </a:moveTo>
                    <a:lnTo>
                      <a:pt x="0" y="1629240"/>
                    </a:lnTo>
                    <a:lnTo>
                      <a:pt x="428904" y="1629240"/>
                    </a:lnTo>
                  </a:path>
                </a:pathLst>
              </a:custGeom>
              <a:noFill/>
              <a:ln w="25400" cap="flat" cmpd="sng">
                <a:solidFill>
                  <a:srgbClr val="50C9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oudy Old Style"/>
                  <a:ea typeface="Candara"/>
                  <a:cs typeface="Candara"/>
                  <a:sym typeface="Candara"/>
                </a:endParaRPr>
              </a:p>
            </p:txBody>
          </p:sp>
          <p:sp>
            <p:nvSpPr>
              <p:cNvPr id="755" name="Google Shape;755;p47"/>
              <p:cNvSpPr/>
              <p:nvPr/>
            </p:nvSpPr>
            <p:spPr>
              <a:xfrm>
                <a:off x="8653874" y="2352523"/>
                <a:ext cx="1160749" cy="1305077"/>
              </a:xfrm>
              <a:custGeom>
                <a:avLst/>
                <a:gdLst/>
                <a:ahLst/>
                <a:cxnLst/>
                <a:rect l="l" t="t" r="r" b="b"/>
                <a:pathLst>
                  <a:path w="428904" h="1629240" extrusionOk="0">
                    <a:moveTo>
                      <a:pt x="0" y="0"/>
                    </a:moveTo>
                    <a:lnTo>
                      <a:pt x="0" y="1629240"/>
                    </a:lnTo>
                    <a:lnTo>
                      <a:pt x="428904" y="1629240"/>
                    </a:lnTo>
                  </a:path>
                </a:pathLst>
              </a:custGeom>
              <a:noFill/>
              <a:ln w="25400" cap="flat" cmpd="sng">
                <a:solidFill>
                  <a:srgbClr val="50C9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oudy Old Style"/>
                  <a:ea typeface="Candara"/>
                  <a:cs typeface="Candara"/>
                  <a:sym typeface="Candara"/>
                </a:endParaRPr>
              </a:p>
            </p:txBody>
          </p:sp>
          <p:sp>
            <p:nvSpPr>
              <p:cNvPr id="756" name="Google Shape;756;p47"/>
              <p:cNvSpPr/>
              <p:nvPr/>
            </p:nvSpPr>
            <p:spPr>
              <a:xfrm>
                <a:off x="8771810" y="2362200"/>
                <a:ext cx="1042813" cy="966907"/>
              </a:xfrm>
              <a:custGeom>
                <a:avLst/>
                <a:gdLst/>
                <a:ahLst/>
                <a:cxnLst/>
                <a:rect l="l" t="t" r="r" b="b"/>
                <a:pathLst>
                  <a:path w="428904" h="1629240" extrusionOk="0">
                    <a:moveTo>
                      <a:pt x="0" y="0"/>
                    </a:moveTo>
                    <a:lnTo>
                      <a:pt x="0" y="1629240"/>
                    </a:lnTo>
                    <a:lnTo>
                      <a:pt x="428904" y="1629240"/>
                    </a:lnTo>
                  </a:path>
                </a:pathLst>
              </a:custGeom>
              <a:noFill/>
              <a:ln w="25400" cap="flat" cmpd="sng">
                <a:solidFill>
                  <a:srgbClr val="50C9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oudy Old Style"/>
                  <a:ea typeface="Candara"/>
                  <a:cs typeface="Candara"/>
                  <a:sym typeface="Candara"/>
                </a:endParaRPr>
              </a:p>
            </p:txBody>
          </p:sp>
          <p:sp>
            <p:nvSpPr>
              <p:cNvPr id="757" name="Google Shape;757;p47"/>
              <p:cNvSpPr/>
              <p:nvPr/>
            </p:nvSpPr>
            <p:spPr>
              <a:xfrm>
                <a:off x="8893270" y="2371724"/>
                <a:ext cx="921354" cy="603442"/>
              </a:xfrm>
              <a:custGeom>
                <a:avLst/>
                <a:gdLst/>
                <a:ahLst/>
                <a:cxnLst/>
                <a:rect l="l" t="t" r="r" b="b"/>
                <a:pathLst>
                  <a:path w="428904" h="1629240" extrusionOk="0">
                    <a:moveTo>
                      <a:pt x="0" y="0"/>
                    </a:moveTo>
                    <a:lnTo>
                      <a:pt x="0" y="1629240"/>
                    </a:lnTo>
                    <a:lnTo>
                      <a:pt x="428904" y="1629240"/>
                    </a:lnTo>
                  </a:path>
                </a:pathLst>
              </a:custGeom>
              <a:noFill/>
              <a:ln w="25400" cap="flat" cmpd="sng">
                <a:solidFill>
                  <a:srgbClr val="50C9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oudy Old Style"/>
                  <a:ea typeface="Candara"/>
                  <a:cs typeface="Candara"/>
                  <a:sym typeface="Candara"/>
                </a:endParaRPr>
              </a:p>
            </p:txBody>
          </p:sp>
          <p:sp>
            <p:nvSpPr>
              <p:cNvPr id="758" name="Google Shape;758;p47"/>
              <p:cNvSpPr/>
              <p:nvPr/>
            </p:nvSpPr>
            <p:spPr>
              <a:xfrm flipH="1">
                <a:off x="9014729" y="2362200"/>
                <a:ext cx="921354" cy="795846"/>
              </a:xfrm>
              <a:custGeom>
                <a:avLst/>
                <a:gdLst/>
                <a:ahLst/>
                <a:cxnLst/>
                <a:rect l="l" t="t" r="r" b="b"/>
                <a:pathLst>
                  <a:path w="428904" h="1629240" extrusionOk="0">
                    <a:moveTo>
                      <a:pt x="0" y="0"/>
                    </a:moveTo>
                    <a:lnTo>
                      <a:pt x="0" y="1629240"/>
                    </a:lnTo>
                    <a:lnTo>
                      <a:pt x="428904" y="1629240"/>
                    </a:lnTo>
                  </a:path>
                </a:pathLst>
              </a:custGeom>
              <a:noFill/>
              <a:ln w="25400" cap="flat" cmpd="sng">
                <a:solidFill>
                  <a:srgbClr val="50C9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oudy Old Style"/>
                  <a:ea typeface="Candara"/>
                  <a:cs typeface="Candara"/>
                  <a:sym typeface="Candara"/>
                </a:endParaRPr>
              </a:p>
            </p:txBody>
          </p:sp>
          <p:sp>
            <p:nvSpPr>
              <p:cNvPr id="759" name="Google Shape;759;p47"/>
              <p:cNvSpPr/>
              <p:nvPr/>
            </p:nvSpPr>
            <p:spPr>
              <a:xfrm flipH="1">
                <a:off x="9011995" y="2347324"/>
                <a:ext cx="1046401" cy="1145227"/>
              </a:xfrm>
              <a:custGeom>
                <a:avLst/>
                <a:gdLst/>
                <a:ahLst/>
                <a:cxnLst/>
                <a:rect l="l" t="t" r="r" b="b"/>
                <a:pathLst>
                  <a:path w="428904" h="1629240" extrusionOk="0">
                    <a:moveTo>
                      <a:pt x="0" y="0"/>
                    </a:moveTo>
                    <a:lnTo>
                      <a:pt x="0" y="1629240"/>
                    </a:lnTo>
                    <a:lnTo>
                      <a:pt x="428904" y="1629240"/>
                    </a:lnTo>
                  </a:path>
                </a:pathLst>
              </a:custGeom>
              <a:noFill/>
              <a:ln w="25400" cap="flat" cmpd="sng">
                <a:solidFill>
                  <a:srgbClr val="50C9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oudy Old Style"/>
                  <a:ea typeface="Candara"/>
                  <a:cs typeface="Candara"/>
                  <a:sym typeface="Candara"/>
                </a:endParaRPr>
              </a:p>
            </p:txBody>
          </p:sp>
          <p:sp>
            <p:nvSpPr>
              <p:cNvPr id="760" name="Google Shape;760;p47"/>
              <p:cNvSpPr/>
              <p:nvPr/>
            </p:nvSpPr>
            <p:spPr>
              <a:xfrm flipH="1">
                <a:off x="9009269" y="2337187"/>
                <a:ext cx="1179234" cy="1489869"/>
              </a:xfrm>
              <a:custGeom>
                <a:avLst/>
                <a:gdLst/>
                <a:ahLst/>
                <a:cxnLst/>
                <a:rect l="l" t="t" r="r" b="b"/>
                <a:pathLst>
                  <a:path w="428904" h="1629240" extrusionOk="0">
                    <a:moveTo>
                      <a:pt x="0" y="0"/>
                    </a:moveTo>
                    <a:lnTo>
                      <a:pt x="0" y="1629240"/>
                    </a:lnTo>
                    <a:lnTo>
                      <a:pt x="428904" y="1629240"/>
                    </a:lnTo>
                  </a:path>
                </a:pathLst>
              </a:custGeom>
              <a:noFill/>
              <a:ln w="25400" cap="flat" cmpd="sng">
                <a:solidFill>
                  <a:srgbClr val="50C9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oudy Old Style"/>
                  <a:ea typeface="Candara"/>
                  <a:cs typeface="Candara"/>
                  <a:sym typeface="Candara"/>
                </a:endParaRPr>
              </a:p>
            </p:txBody>
          </p:sp>
        </p:grpSp>
        <p:cxnSp>
          <p:nvCxnSpPr>
            <p:cNvPr id="761" name="Google Shape;761;p47"/>
            <p:cNvCxnSpPr/>
            <p:nvPr/>
          </p:nvCxnSpPr>
          <p:spPr>
            <a:xfrm>
              <a:off x="10044825" y="3177251"/>
              <a:ext cx="0" cy="202939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762" name="Google Shape;762;p47"/>
            <p:cNvSpPr/>
            <p:nvPr/>
          </p:nvSpPr>
          <p:spPr>
            <a:xfrm>
              <a:off x="9564707" y="3170968"/>
              <a:ext cx="444284" cy="109807"/>
            </a:xfrm>
            <a:prstGeom prst="rect">
              <a:avLst/>
            </a:prstGeom>
            <a:solidFill>
              <a:srgbClr val="50C9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udy Old Style"/>
                <a:ea typeface="Candara"/>
                <a:cs typeface="Candara"/>
                <a:sym typeface="Candara"/>
              </a:endParaRPr>
            </a:p>
          </p:txBody>
        </p:sp>
        <p:sp>
          <p:nvSpPr>
            <p:cNvPr id="763" name="Google Shape;763;p47"/>
            <p:cNvSpPr/>
            <p:nvPr/>
          </p:nvSpPr>
          <p:spPr>
            <a:xfrm>
              <a:off x="10023140" y="3187722"/>
              <a:ext cx="109406" cy="171534"/>
            </a:xfrm>
            <a:custGeom>
              <a:avLst/>
              <a:gdLst/>
              <a:ahLst/>
              <a:cxnLst/>
              <a:rect l="l" t="t" r="r" b="b"/>
              <a:pathLst>
                <a:path w="60983" h="162819" extrusionOk="0">
                  <a:moveTo>
                    <a:pt x="0" y="83"/>
                  </a:moveTo>
                  <a:cubicBezTo>
                    <a:pt x="66546" y="-3299"/>
                    <a:pt x="55099" y="96916"/>
                    <a:pt x="60983" y="162819"/>
                  </a:cubicBezTo>
                </a:path>
              </a:pathLst>
            </a:custGeom>
            <a:noFill/>
            <a:ln w="47625" cap="flat" cmpd="sng">
              <a:solidFill>
                <a:srgbClr val="50C9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udy Old Style"/>
                <a:ea typeface="Candara"/>
                <a:cs typeface="Candara"/>
                <a:sym typeface="Candara"/>
              </a:endParaRPr>
            </a:p>
          </p:txBody>
        </p:sp>
        <p:cxnSp>
          <p:nvCxnSpPr>
            <p:cNvPr id="764" name="Google Shape;764;p47"/>
            <p:cNvCxnSpPr/>
            <p:nvPr/>
          </p:nvCxnSpPr>
          <p:spPr>
            <a:xfrm>
              <a:off x="10165494" y="3380190"/>
              <a:ext cx="0" cy="1607803"/>
            </a:xfrm>
            <a:prstGeom prst="straightConnector1">
              <a:avLst/>
            </a:prstGeom>
            <a:noFill/>
            <a:ln w="88900" cap="flat" cmpd="dbl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65" name="Google Shape;765;p47"/>
            <p:cNvCxnSpPr/>
            <p:nvPr/>
          </p:nvCxnSpPr>
          <p:spPr>
            <a:xfrm>
              <a:off x="10165234" y="3358781"/>
              <a:ext cx="260" cy="1634021"/>
            </a:xfrm>
            <a:prstGeom prst="straightConnector1">
              <a:avLst/>
            </a:prstGeom>
            <a:noFill/>
            <a:ln w="63500" cap="flat" cmpd="sng">
              <a:solidFill>
                <a:srgbClr val="50C9FF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766" name="Google Shape;766;p47"/>
          <p:cNvGrpSpPr/>
          <p:nvPr/>
        </p:nvGrpSpPr>
        <p:grpSpPr>
          <a:xfrm>
            <a:off x="1651512" y="523026"/>
            <a:ext cx="2833888" cy="2535392"/>
            <a:chOff x="1769703" y="1744767"/>
            <a:chExt cx="2833888" cy="2535392"/>
          </a:xfrm>
        </p:grpSpPr>
        <p:sp>
          <p:nvSpPr>
            <p:cNvPr id="800" name="Google Shape;800;p47"/>
            <p:cNvSpPr/>
            <p:nvPr/>
          </p:nvSpPr>
          <p:spPr>
            <a:xfrm>
              <a:off x="2075659" y="2085735"/>
              <a:ext cx="560214" cy="259135"/>
            </a:xfrm>
            <a:custGeom>
              <a:avLst/>
              <a:gdLst>
                <a:gd name="connsiteX0" fmla="*/ 0 w 504841"/>
                <a:gd name="connsiteY0" fmla="*/ 0 h 233521"/>
                <a:gd name="connsiteX1" fmla="*/ 236523 w 504841"/>
                <a:gd name="connsiteY1" fmla="*/ 233521 h 233521"/>
                <a:gd name="connsiteX2" fmla="*/ 504841 w 504841"/>
                <a:gd name="connsiteY2" fmla="*/ 233521 h 233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4841" h="233521" extrusionOk="0">
                  <a:moveTo>
                    <a:pt x="0" y="0"/>
                  </a:moveTo>
                  <a:lnTo>
                    <a:pt x="236523" y="233521"/>
                  </a:lnTo>
                  <a:lnTo>
                    <a:pt x="504841" y="233521"/>
                  </a:lnTo>
                </a:path>
              </a:pathLst>
            </a:custGeom>
            <a:noFill/>
            <a:ln w="60325" cap="flat" cmpd="sng">
              <a:solidFill>
                <a:srgbClr val="CFAE8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udy Old Style"/>
                <a:ea typeface="Candara"/>
                <a:cs typeface="Candara"/>
                <a:sym typeface="Candara"/>
              </a:endParaRPr>
            </a:p>
          </p:txBody>
        </p:sp>
        <p:sp>
          <p:nvSpPr>
            <p:cNvPr id="799" name="Google Shape;799;p47"/>
            <p:cNvSpPr/>
            <p:nvPr/>
          </p:nvSpPr>
          <p:spPr>
            <a:xfrm>
              <a:off x="2033325" y="2068803"/>
              <a:ext cx="602548" cy="276068"/>
            </a:xfrm>
            <a:custGeom>
              <a:avLst/>
              <a:gdLst>
                <a:gd name="connsiteX0" fmla="*/ 0 w 542991"/>
                <a:gd name="connsiteY0" fmla="*/ 0 h 248781"/>
                <a:gd name="connsiteX1" fmla="*/ 274673 w 542991"/>
                <a:gd name="connsiteY1" fmla="*/ 248781 h 248781"/>
                <a:gd name="connsiteX2" fmla="*/ 542991 w 542991"/>
                <a:gd name="connsiteY2" fmla="*/ 248781 h 248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42991" h="248781" extrusionOk="0">
                  <a:moveTo>
                    <a:pt x="0" y="0"/>
                  </a:moveTo>
                  <a:lnTo>
                    <a:pt x="274673" y="248781"/>
                  </a:lnTo>
                  <a:lnTo>
                    <a:pt x="542991" y="248781"/>
                  </a:lnTo>
                </a:path>
              </a:pathLst>
            </a:custGeom>
            <a:noFill/>
            <a:ln w="88900" cap="flat" cmpd="dbl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udy Old Style"/>
                <a:ea typeface="Candara"/>
                <a:cs typeface="Candara"/>
                <a:sym typeface="Candara"/>
              </a:endParaRPr>
            </a:p>
          </p:txBody>
        </p:sp>
        <p:sp>
          <p:nvSpPr>
            <p:cNvPr id="767" name="Google Shape;767;p47"/>
            <p:cNvSpPr/>
            <p:nvPr/>
          </p:nvSpPr>
          <p:spPr>
            <a:xfrm>
              <a:off x="2576159" y="3085794"/>
              <a:ext cx="1543526" cy="306093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udy Old Style"/>
                <a:ea typeface="Candara"/>
                <a:cs typeface="Candara"/>
                <a:sym typeface="Candara"/>
              </a:endParaRPr>
            </a:p>
          </p:txBody>
        </p:sp>
        <p:sp>
          <p:nvSpPr>
            <p:cNvPr id="768" name="Google Shape;768;p47"/>
            <p:cNvSpPr/>
            <p:nvPr/>
          </p:nvSpPr>
          <p:spPr>
            <a:xfrm rot="10800000" flipH="1">
              <a:off x="2590126" y="3070095"/>
              <a:ext cx="413740" cy="283877"/>
            </a:xfrm>
            <a:prstGeom prst="trapezoid">
              <a:avLst>
                <a:gd name="adj" fmla="val 67113"/>
              </a:avLst>
            </a:prstGeom>
            <a:solidFill>
              <a:srgbClr val="CFAE8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udy Old Style"/>
                <a:ea typeface="Candara"/>
                <a:cs typeface="Candara"/>
                <a:sym typeface="Candara"/>
              </a:endParaRPr>
            </a:p>
          </p:txBody>
        </p:sp>
        <p:sp>
          <p:nvSpPr>
            <p:cNvPr id="769" name="Google Shape;769;p47"/>
            <p:cNvSpPr/>
            <p:nvPr/>
          </p:nvSpPr>
          <p:spPr>
            <a:xfrm rot="10800000" flipH="1">
              <a:off x="3005810" y="3070095"/>
              <a:ext cx="413740" cy="283877"/>
            </a:xfrm>
            <a:prstGeom prst="trapezoid">
              <a:avLst>
                <a:gd name="adj" fmla="val 67113"/>
              </a:avLst>
            </a:prstGeom>
            <a:solidFill>
              <a:srgbClr val="CFAE8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udy Old Style"/>
                <a:ea typeface="Candara"/>
                <a:cs typeface="Candara"/>
                <a:sym typeface="Candara"/>
              </a:endParaRPr>
            </a:p>
          </p:txBody>
        </p:sp>
        <p:sp>
          <p:nvSpPr>
            <p:cNvPr id="770" name="Google Shape;770;p47"/>
            <p:cNvSpPr/>
            <p:nvPr/>
          </p:nvSpPr>
          <p:spPr>
            <a:xfrm rot="10800000" flipH="1">
              <a:off x="3421496" y="3070095"/>
              <a:ext cx="413740" cy="283877"/>
            </a:xfrm>
            <a:prstGeom prst="trapezoid">
              <a:avLst>
                <a:gd name="adj" fmla="val 67113"/>
              </a:avLst>
            </a:prstGeom>
            <a:solidFill>
              <a:srgbClr val="CFAE8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udy Old Style"/>
                <a:ea typeface="Candara"/>
                <a:cs typeface="Candara"/>
                <a:sym typeface="Candara"/>
              </a:endParaRPr>
            </a:p>
          </p:txBody>
        </p:sp>
        <p:sp>
          <p:nvSpPr>
            <p:cNvPr id="771" name="Google Shape;771;p47"/>
            <p:cNvSpPr txBox="1"/>
            <p:nvPr/>
          </p:nvSpPr>
          <p:spPr>
            <a:xfrm>
              <a:off x="2251797" y="1852085"/>
              <a:ext cx="1738166" cy="4000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b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000" dirty="0">
                  <a:solidFill>
                    <a:srgbClr val="000000"/>
                  </a:solidFill>
                  <a:latin typeface="Goudy Old Style"/>
                  <a:ea typeface="Source Sans Pro Light"/>
                  <a:sym typeface="Source Sans Pro Light"/>
                </a:rPr>
                <a:t>2</a:t>
              </a:r>
              <a:endPara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udy Old Style"/>
                <a:ea typeface="+mn-ea"/>
                <a:cs typeface="+mn-cs"/>
              </a:endParaRPr>
            </a:p>
          </p:txBody>
        </p:sp>
        <p:grpSp>
          <p:nvGrpSpPr>
            <p:cNvPr id="772" name="Google Shape;772;p47"/>
            <p:cNvGrpSpPr/>
            <p:nvPr/>
          </p:nvGrpSpPr>
          <p:grpSpPr>
            <a:xfrm>
              <a:off x="2576159" y="2526174"/>
              <a:ext cx="1555706" cy="559620"/>
              <a:chOff x="3581619" y="1734455"/>
              <a:chExt cx="1401936" cy="504305"/>
            </a:xfrm>
          </p:grpSpPr>
          <p:sp>
            <p:nvSpPr>
              <p:cNvPr id="773" name="Google Shape;773;p47"/>
              <p:cNvSpPr/>
              <p:nvPr/>
            </p:nvSpPr>
            <p:spPr>
              <a:xfrm>
                <a:off x="3581619" y="1765977"/>
                <a:ext cx="1401936" cy="472783"/>
              </a:xfrm>
              <a:prstGeom prst="rect">
                <a:avLst/>
              </a:prstGeom>
              <a:solidFill>
                <a:srgbClr val="CFAE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oudy Old Style"/>
                  <a:ea typeface="Candara"/>
                  <a:cs typeface="Candara"/>
                  <a:sym typeface="Candara"/>
                </a:endParaRPr>
              </a:p>
            </p:txBody>
          </p:sp>
          <p:sp>
            <p:nvSpPr>
              <p:cNvPr id="774" name="Google Shape;774;p47"/>
              <p:cNvSpPr/>
              <p:nvPr/>
            </p:nvSpPr>
            <p:spPr>
              <a:xfrm>
                <a:off x="3611634" y="1734455"/>
                <a:ext cx="349014" cy="174627"/>
              </a:xfrm>
              <a:prstGeom prst="rect">
                <a:avLst/>
              </a:prstGeom>
              <a:solidFill>
                <a:srgbClr val="CFAE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oudy Old Style"/>
                  <a:ea typeface="Candara"/>
                  <a:cs typeface="Candara"/>
                  <a:sym typeface="Candara"/>
                </a:endParaRPr>
              </a:p>
            </p:txBody>
          </p:sp>
        </p:grpSp>
        <p:sp>
          <p:nvSpPr>
            <p:cNvPr id="775" name="Google Shape;775;p47"/>
            <p:cNvSpPr/>
            <p:nvPr/>
          </p:nvSpPr>
          <p:spPr>
            <a:xfrm>
              <a:off x="2588339" y="2378288"/>
              <a:ext cx="1543526" cy="1182716"/>
            </a:xfrm>
            <a:custGeom>
              <a:avLst/>
              <a:gdLst/>
              <a:ahLst/>
              <a:cxnLst/>
              <a:rect l="l" t="t" r="r" b="b"/>
              <a:pathLst>
                <a:path w="1390960" h="1113960" extrusionOk="0">
                  <a:moveTo>
                    <a:pt x="0" y="2979"/>
                  </a:moveTo>
                  <a:lnTo>
                    <a:pt x="0" y="1113960"/>
                  </a:lnTo>
                  <a:lnTo>
                    <a:pt x="1390960" y="1110981"/>
                  </a:lnTo>
                  <a:cubicBezTo>
                    <a:pt x="1387982" y="740654"/>
                    <a:pt x="1385003" y="370327"/>
                    <a:pt x="1382025" y="0"/>
                  </a:cubicBezTo>
                </a:path>
              </a:pathLst>
            </a:cu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udy Old Style"/>
                <a:ea typeface="Candara"/>
                <a:cs typeface="Candara"/>
                <a:sym typeface="Candara"/>
              </a:endParaRPr>
            </a:p>
          </p:txBody>
        </p:sp>
        <p:grpSp>
          <p:nvGrpSpPr>
            <p:cNvPr id="776" name="Google Shape;776;p47"/>
            <p:cNvGrpSpPr/>
            <p:nvPr/>
          </p:nvGrpSpPr>
          <p:grpSpPr>
            <a:xfrm>
              <a:off x="3873959" y="2472217"/>
              <a:ext cx="729632" cy="1807942"/>
              <a:chOff x="4734474" y="1685832"/>
              <a:chExt cx="657513" cy="1629240"/>
            </a:xfrm>
          </p:grpSpPr>
          <p:sp>
            <p:nvSpPr>
              <p:cNvPr id="777" name="Google Shape;777;p47"/>
              <p:cNvSpPr/>
              <p:nvPr/>
            </p:nvSpPr>
            <p:spPr>
              <a:xfrm>
                <a:off x="4734475" y="1685832"/>
                <a:ext cx="583654" cy="1629240"/>
              </a:xfrm>
              <a:custGeom>
                <a:avLst/>
                <a:gdLst/>
                <a:ahLst/>
                <a:cxnLst/>
                <a:rect l="l" t="t" r="r" b="b"/>
                <a:pathLst>
                  <a:path w="428904" h="1629240" extrusionOk="0">
                    <a:moveTo>
                      <a:pt x="0" y="0"/>
                    </a:moveTo>
                    <a:lnTo>
                      <a:pt x="0" y="1629240"/>
                    </a:lnTo>
                    <a:lnTo>
                      <a:pt x="428904" y="1629240"/>
                    </a:lnTo>
                  </a:path>
                </a:pathLst>
              </a:custGeom>
              <a:noFill/>
              <a:ln w="88900" cap="flat" cmpd="dbl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oudy Old Style"/>
                  <a:ea typeface="Candara"/>
                  <a:cs typeface="Candara"/>
                  <a:sym typeface="Candara"/>
                </a:endParaRPr>
              </a:p>
            </p:txBody>
          </p:sp>
          <p:sp>
            <p:nvSpPr>
              <p:cNvPr id="778" name="Google Shape;778;p47"/>
              <p:cNvSpPr/>
              <p:nvPr/>
            </p:nvSpPr>
            <p:spPr>
              <a:xfrm>
                <a:off x="4734474" y="1770694"/>
                <a:ext cx="657513" cy="1544378"/>
              </a:xfrm>
              <a:custGeom>
                <a:avLst/>
                <a:gdLst/>
                <a:ahLst/>
                <a:cxnLst/>
                <a:rect l="l" t="t" r="r" b="b"/>
                <a:pathLst>
                  <a:path w="428904" h="1629240" extrusionOk="0">
                    <a:moveTo>
                      <a:pt x="0" y="0"/>
                    </a:moveTo>
                    <a:lnTo>
                      <a:pt x="0" y="1629240"/>
                    </a:lnTo>
                    <a:lnTo>
                      <a:pt x="428904" y="1629240"/>
                    </a:lnTo>
                  </a:path>
                </a:pathLst>
              </a:custGeom>
              <a:noFill/>
              <a:ln w="60325" cap="flat" cmpd="sng">
                <a:solidFill>
                  <a:srgbClr val="CFAE8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oudy Old Style"/>
                  <a:ea typeface="Candara"/>
                  <a:cs typeface="Candara"/>
                  <a:sym typeface="Candara"/>
                </a:endParaRPr>
              </a:p>
            </p:txBody>
          </p:sp>
        </p:grpSp>
        <p:cxnSp>
          <p:nvCxnSpPr>
            <p:cNvPr id="779" name="Google Shape;779;p47"/>
            <p:cNvCxnSpPr/>
            <p:nvPr/>
          </p:nvCxnSpPr>
          <p:spPr>
            <a:xfrm>
              <a:off x="2796995" y="2481585"/>
              <a:ext cx="0" cy="910303"/>
            </a:xfrm>
            <a:prstGeom prst="straightConnector1">
              <a:avLst/>
            </a:prstGeom>
            <a:noFill/>
            <a:ln w="38100" cap="flat" cmpd="dbl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0" name="Google Shape;780;p47"/>
            <p:cNvCxnSpPr/>
            <p:nvPr/>
          </p:nvCxnSpPr>
          <p:spPr>
            <a:xfrm>
              <a:off x="2796995" y="2472217"/>
              <a:ext cx="0" cy="1004229"/>
            </a:xfrm>
            <a:prstGeom prst="straightConnector1">
              <a:avLst/>
            </a:prstGeom>
            <a:noFill/>
            <a:ln w="222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1" name="Google Shape;781;p47"/>
            <p:cNvCxnSpPr/>
            <p:nvPr/>
          </p:nvCxnSpPr>
          <p:spPr>
            <a:xfrm>
              <a:off x="3212680" y="2481585"/>
              <a:ext cx="0" cy="910303"/>
            </a:xfrm>
            <a:prstGeom prst="straightConnector1">
              <a:avLst/>
            </a:prstGeom>
            <a:noFill/>
            <a:ln w="38100" cap="flat" cmpd="dbl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2" name="Google Shape;782;p47"/>
            <p:cNvCxnSpPr/>
            <p:nvPr/>
          </p:nvCxnSpPr>
          <p:spPr>
            <a:xfrm>
              <a:off x="3212680" y="2472217"/>
              <a:ext cx="0" cy="1004229"/>
            </a:xfrm>
            <a:prstGeom prst="straightConnector1">
              <a:avLst/>
            </a:prstGeom>
            <a:noFill/>
            <a:ln w="222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3" name="Google Shape;783;p47"/>
            <p:cNvCxnSpPr/>
            <p:nvPr/>
          </p:nvCxnSpPr>
          <p:spPr>
            <a:xfrm>
              <a:off x="3628365" y="2481585"/>
              <a:ext cx="0" cy="910303"/>
            </a:xfrm>
            <a:prstGeom prst="straightConnector1">
              <a:avLst/>
            </a:prstGeom>
            <a:noFill/>
            <a:ln w="38100" cap="flat" cmpd="dbl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4" name="Google Shape;784;p47"/>
            <p:cNvCxnSpPr/>
            <p:nvPr/>
          </p:nvCxnSpPr>
          <p:spPr>
            <a:xfrm>
              <a:off x="3628365" y="2481585"/>
              <a:ext cx="0" cy="994861"/>
            </a:xfrm>
            <a:prstGeom prst="straightConnector1">
              <a:avLst/>
            </a:prstGeom>
            <a:noFill/>
            <a:ln w="222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5" name="Google Shape;785;p47"/>
            <p:cNvCxnSpPr/>
            <p:nvPr/>
          </p:nvCxnSpPr>
          <p:spPr>
            <a:xfrm rot="10800000">
              <a:off x="2998706" y="2457805"/>
              <a:ext cx="5160" cy="604210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786" name="Google Shape;786;p47"/>
            <p:cNvCxnSpPr/>
            <p:nvPr/>
          </p:nvCxnSpPr>
          <p:spPr>
            <a:xfrm>
              <a:off x="3873961" y="2461750"/>
              <a:ext cx="0" cy="258204"/>
            </a:xfrm>
            <a:prstGeom prst="straightConnector1">
              <a:avLst/>
            </a:prstGeom>
            <a:noFill/>
            <a:ln w="603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787" name="Google Shape;787;p47"/>
            <p:cNvSpPr/>
            <p:nvPr/>
          </p:nvSpPr>
          <p:spPr>
            <a:xfrm>
              <a:off x="3790596" y="2640113"/>
              <a:ext cx="92909" cy="245431"/>
            </a:xfrm>
            <a:prstGeom prst="arc">
              <a:avLst>
                <a:gd name="adj1" fmla="val 16200000"/>
                <a:gd name="adj2" fmla="val 0"/>
              </a:avLst>
            </a:prstGeom>
            <a:noFill/>
            <a:ln w="12700" cap="flat" cmpd="sng">
              <a:solidFill>
                <a:srgbClr val="CFAE8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udy Old Style"/>
                <a:ea typeface="Candara"/>
                <a:cs typeface="Candara"/>
                <a:sym typeface="Candara"/>
              </a:endParaRPr>
            </a:p>
          </p:txBody>
        </p:sp>
        <p:sp>
          <p:nvSpPr>
            <p:cNvPr id="788" name="Google Shape;788;p47"/>
            <p:cNvSpPr/>
            <p:nvPr/>
          </p:nvSpPr>
          <p:spPr>
            <a:xfrm>
              <a:off x="3790594" y="2575099"/>
              <a:ext cx="110464" cy="304153"/>
            </a:xfrm>
            <a:prstGeom prst="arc">
              <a:avLst>
                <a:gd name="adj1" fmla="val 16200000"/>
                <a:gd name="adj2" fmla="val 0"/>
              </a:avLst>
            </a:prstGeom>
            <a:noFill/>
            <a:ln w="12700" cap="flat" cmpd="sng">
              <a:solidFill>
                <a:srgbClr val="CFAE8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udy Old Style"/>
                <a:ea typeface="Candara"/>
                <a:cs typeface="Candara"/>
                <a:sym typeface="Candara"/>
              </a:endParaRPr>
            </a:p>
          </p:txBody>
        </p:sp>
        <p:grpSp>
          <p:nvGrpSpPr>
            <p:cNvPr id="789" name="Google Shape;789;p47"/>
            <p:cNvGrpSpPr/>
            <p:nvPr/>
          </p:nvGrpSpPr>
          <p:grpSpPr>
            <a:xfrm>
              <a:off x="3742962" y="2572729"/>
              <a:ext cx="103401" cy="134768"/>
              <a:chOff x="4677926" y="1783553"/>
              <a:chExt cx="93181" cy="66700"/>
            </a:xfrm>
          </p:grpSpPr>
          <p:cxnSp>
            <p:nvCxnSpPr>
              <p:cNvPr id="790" name="Google Shape;790;p47"/>
              <p:cNvCxnSpPr/>
              <p:nvPr/>
            </p:nvCxnSpPr>
            <p:spPr>
              <a:xfrm>
                <a:off x="4677926" y="1783553"/>
                <a:ext cx="93181" cy="0"/>
              </a:xfrm>
              <a:prstGeom prst="straightConnector1">
                <a:avLst/>
              </a:prstGeom>
              <a:noFill/>
              <a:ln w="12700" cap="flat" cmpd="sng">
                <a:solidFill>
                  <a:srgbClr val="CFAE8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791" name="Google Shape;791;p47"/>
              <p:cNvCxnSpPr/>
              <p:nvPr/>
            </p:nvCxnSpPr>
            <p:spPr>
              <a:xfrm>
                <a:off x="4677926" y="1800228"/>
                <a:ext cx="93181" cy="0"/>
              </a:xfrm>
              <a:prstGeom prst="straightConnector1">
                <a:avLst/>
              </a:prstGeom>
              <a:noFill/>
              <a:ln w="12700" cap="flat" cmpd="sng">
                <a:solidFill>
                  <a:srgbClr val="CFAE8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792" name="Google Shape;792;p47"/>
              <p:cNvCxnSpPr/>
              <p:nvPr/>
            </p:nvCxnSpPr>
            <p:spPr>
              <a:xfrm>
                <a:off x="4677926" y="1816903"/>
                <a:ext cx="93181" cy="0"/>
              </a:xfrm>
              <a:prstGeom prst="straightConnector1">
                <a:avLst/>
              </a:prstGeom>
              <a:noFill/>
              <a:ln w="12700" cap="flat" cmpd="sng">
                <a:solidFill>
                  <a:srgbClr val="CFAE8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793" name="Google Shape;793;p47"/>
              <p:cNvCxnSpPr/>
              <p:nvPr/>
            </p:nvCxnSpPr>
            <p:spPr>
              <a:xfrm>
                <a:off x="4677926" y="1833578"/>
                <a:ext cx="93181" cy="0"/>
              </a:xfrm>
              <a:prstGeom prst="straightConnector1">
                <a:avLst/>
              </a:prstGeom>
              <a:noFill/>
              <a:ln w="12700" cap="flat" cmpd="sng">
                <a:solidFill>
                  <a:srgbClr val="CFAE8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794" name="Google Shape;794;p47"/>
              <p:cNvCxnSpPr/>
              <p:nvPr/>
            </p:nvCxnSpPr>
            <p:spPr>
              <a:xfrm>
                <a:off x="4677926" y="1850253"/>
                <a:ext cx="93181" cy="0"/>
              </a:xfrm>
              <a:prstGeom prst="straightConnector1">
                <a:avLst/>
              </a:prstGeom>
              <a:noFill/>
              <a:ln w="12700" cap="flat" cmpd="sng">
                <a:solidFill>
                  <a:srgbClr val="CFAE8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795" name="Google Shape;795;p47"/>
            <p:cNvGrpSpPr/>
            <p:nvPr/>
          </p:nvGrpSpPr>
          <p:grpSpPr>
            <a:xfrm>
              <a:off x="3800953" y="2610073"/>
              <a:ext cx="82551" cy="238347"/>
              <a:chOff x="4720661" y="1810062"/>
              <a:chExt cx="74391" cy="214788"/>
            </a:xfrm>
          </p:grpSpPr>
          <p:sp>
            <p:nvSpPr>
              <p:cNvPr id="796" name="Google Shape;796;p47"/>
              <p:cNvSpPr/>
              <p:nvPr/>
            </p:nvSpPr>
            <p:spPr>
              <a:xfrm>
                <a:off x="4725873" y="1810062"/>
                <a:ext cx="69179" cy="214788"/>
              </a:xfrm>
              <a:prstGeom prst="arc">
                <a:avLst>
                  <a:gd name="adj1" fmla="val 16200000"/>
                  <a:gd name="adj2" fmla="val 0"/>
                </a:avLst>
              </a:prstGeom>
              <a:noFill/>
              <a:ln w="12700" cap="flat" cmpd="sng">
                <a:solidFill>
                  <a:srgbClr val="CFAE8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udy Old Style"/>
                  <a:ea typeface="Candara"/>
                  <a:cs typeface="Candara"/>
                  <a:sym typeface="Candara"/>
                </a:endParaRPr>
              </a:p>
            </p:txBody>
          </p:sp>
          <p:sp>
            <p:nvSpPr>
              <p:cNvPr id="797" name="Google Shape;797;p47"/>
              <p:cNvSpPr/>
              <p:nvPr/>
            </p:nvSpPr>
            <p:spPr>
              <a:xfrm>
                <a:off x="4720661" y="1867742"/>
                <a:ext cx="62795" cy="103822"/>
              </a:xfrm>
              <a:prstGeom prst="arc">
                <a:avLst>
                  <a:gd name="adj1" fmla="val 16200000"/>
                  <a:gd name="adj2" fmla="val 0"/>
                </a:avLst>
              </a:prstGeom>
              <a:noFill/>
              <a:ln w="12700" cap="flat" cmpd="sng">
                <a:solidFill>
                  <a:srgbClr val="CFAE8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udy Old Style"/>
                  <a:ea typeface="Candara"/>
                  <a:cs typeface="Candara"/>
                  <a:sym typeface="Candara"/>
                </a:endParaRPr>
              </a:p>
            </p:txBody>
          </p:sp>
          <p:sp>
            <p:nvSpPr>
              <p:cNvPr id="798" name="Google Shape;798;p47"/>
              <p:cNvSpPr/>
              <p:nvPr/>
            </p:nvSpPr>
            <p:spPr>
              <a:xfrm>
                <a:off x="4724400" y="1901188"/>
                <a:ext cx="62795" cy="103822"/>
              </a:xfrm>
              <a:prstGeom prst="arc">
                <a:avLst>
                  <a:gd name="adj1" fmla="val 16200000"/>
                  <a:gd name="adj2" fmla="val 0"/>
                </a:avLst>
              </a:prstGeom>
              <a:noFill/>
              <a:ln w="12700" cap="flat" cmpd="sng">
                <a:solidFill>
                  <a:srgbClr val="CFAE8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udy Old Style"/>
                  <a:ea typeface="Candara"/>
                  <a:cs typeface="Candara"/>
                  <a:sym typeface="Candara"/>
                </a:endParaRPr>
              </a:p>
            </p:txBody>
          </p:sp>
        </p:grpSp>
        <p:sp>
          <p:nvSpPr>
            <p:cNvPr id="801" name="Google Shape;801;p47"/>
            <p:cNvSpPr/>
            <p:nvPr/>
          </p:nvSpPr>
          <p:spPr>
            <a:xfrm>
              <a:off x="2626171" y="2344871"/>
              <a:ext cx="64553" cy="184134"/>
            </a:xfrm>
            <a:custGeom>
              <a:avLst/>
              <a:gdLst/>
              <a:ahLst/>
              <a:cxnLst/>
              <a:rect l="l" t="t" r="r" b="b"/>
              <a:pathLst>
                <a:path w="49428" h="165934" extrusionOk="0">
                  <a:moveTo>
                    <a:pt x="0" y="0"/>
                  </a:moveTo>
                  <a:cubicBezTo>
                    <a:pt x="58842" y="9414"/>
                    <a:pt x="43544" y="100031"/>
                    <a:pt x="49428" y="165934"/>
                  </a:cubicBezTo>
                </a:path>
              </a:pathLst>
            </a:custGeom>
            <a:noFill/>
            <a:ln w="60325" cap="flat" cmpd="sng">
              <a:solidFill>
                <a:srgbClr val="CFAE8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udy Old Style"/>
                <a:ea typeface="Candara"/>
                <a:cs typeface="Candara"/>
                <a:sym typeface="Candara"/>
              </a:endParaRPr>
            </a:p>
          </p:txBody>
        </p:sp>
        <p:sp>
          <p:nvSpPr>
            <p:cNvPr id="802" name="Google Shape;802;p47"/>
            <p:cNvSpPr/>
            <p:nvPr/>
          </p:nvSpPr>
          <p:spPr>
            <a:xfrm>
              <a:off x="3879814" y="2357118"/>
              <a:ext cx="452598" cy="697272"/>
            </a:xfrm>
            <a:custGeom>
              <a:avLst/>
              <a:gdLst/>
              <a:ahLst/>
              <a:cxnLst/>
              <a:rect l="l" t="t" r="r" b="b"/>
              <a:pathLst>
                <a:path w="407862" h="628352" extrusionOk="0">
                  <a:moveTo>
                    <a:pt x="407862" y="0"/>
                  </a:moveTo>
                  <a:lnTo>
                    <a:pt x="407862" y="325632"/>
                  </a:lnTo>
                  <a:cubicBezTo>
                    <a:pt x="396898" y="433628"/>
                    <a:pt x="419374" y="623305"/>
                    <a:pt x="365101" y="628239"/>
                  </a:cubicBezTo>
                  <a:cubicBezTo>
                    <a:pt x="310828" y="633173"/>
                    <a:pt x="300415" y="476388"/>
                    <a:pt x="299318" y="335500"/>
                  </a:cubicBezTo>
                  <a:lnTo>
                    <a:pt x="0" y="335500"/>
                  </a:lnTo>
                </a:path>
              </a:pathLst>
            </a:custGeom>
            <a:noFill/>
            <a:ln w="25400" cap="flat" cmpd="dbl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udy Old Style"/>
                <a:ea typeface="Candara"/>
                <a:cs typeface="Candara"/>
                <a:sym typeface="Candara"/>
              </a:endParaRPr>
            </a:p>
          </p:txBody>
        </p:sp>
        <p:sp>
          <p:nvSpPr>
            <p:cNvPr id="803" name="Google Shape;803;p47"/>
            <p:cNvSpPr txBox="1"/>
            <p:nvPr/>
          </p:nvSpPr>
          <p:spPr>
            <a:xfrm>
              <a:off x="1769703" y="1744767"/>
              <a:ext cx="366508" cy="4000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udy Old Style"/>
                  <a:ea typeface="Source Sans Pro Light"/>
                  <a:cs typeface="Source Sans Pro Light"/>
                  <a:sym typeface="Source Sans Pro Light"/>
                </a:rPr>
                <a:t>1</a:t>
              </a:r>
              <a:endParaRPr kumimoji="0" lang="en-US" sz="40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udy Old Style"/>
                <a:ea typeface="+mn-ea"/>
                <a:cs typeface="+mn-cs"/>
              </a:endParaRPr>
            </a:p>
          </p:txBody>
        </p:sp>
      </p:grpSp>
      <p:sp>
        <p:nvSpPr>
          <p:cNvPr id="806" name="Google Shape;806;p47"/>
          <p:cNvSpPr txBox="1"/>
          <p:nvPr/>
        </p:nvSpPr>
        <p:spPr>
          <a:xfrm>
            <a:off x="9828172" y="3888972"/>
            <a:ext cx="425720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udy Old Style"/>
                <a:ea typeface="Source Sans Pro Light"/>
                <a:cs typeface="+mn-cs"/>
                <a:sym typeface="Source Sans Pro Light"/>
              </a:rPr>
              <a:t>8</a:t>
            </a:r>
            <a:endParaRPr kumimoji="0" lang="en-US" sz="40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oudy Old Style"/>
              <a:cs typeface="+mn-cs"/>
            </a:endParaRPr>
          </a:p>
        </p:txBody>
      </p:sp>
      <p:grpSp>
        <p:nvGrpSpPr>
          <p:cNvPr id="983" name="Google Shape;983;p47"/>
          <p:cNvGrpSpPr/>
          <p:nvPr/>
        </p:nvGrpSpPr>
        <p:grpSpPr>
          <a:xfrm>
            <a:off x="3761623" y="-194506"/>
            <a:ext cx="6279409" cy="2209571"/>
            <a:chOff x="3879814" y="1030745"/>
            <a:chExt cx="6279409" cy="2209571"/>
          </a:xfrm>
        </p:grpSpPr>
        <p:sp>
          <p:nvSpPr>
            <p:cNvPr id="984" name="Google Shape;984;p47"/>
            <p:cNvSpPr/>
            <p:nvPr/>
          </p:nvSpPr>
          <p:spPr>
            <a:xfrm>
              <a:off x="4254732" y="2282002"/>
              <a:ext cx="5891886" cy="689738"/>
            </a:xfrm>
            <a:custGeom>
              <a:avLst/>
              <a:gdLst/>
              <a:ahLst/>
              <a:cxnLst/>
              <a:rect l="l" t="t" r="r" b="b"/>
              <a:pathLst>
                <a:path w="5309516" h="621562" extrusionOk="0">
                  <a:moveTo>
                    <a:pt x="0" y="0"/>
                  </a:moveTo>
                  <a:lnTo>
                    <a:pt x="0" y="258183"/>
                  </a:lnTo>
                  <a:lnTo>
                    <a:pt x="5303688" y="259416"/>
                  </a:lnTo>
                  <a:cubicBezTo>
                    <a:pt x="5305631" y="374575"/>
                    <a:pt x="5307573" y="506403"/>
                    <a:pt x="5309516" y="621562"/>
                  </a:cubicBezTo>
                </a:path>
              </a:pathLst>
            </a:custGeom>
            <a:noFill/>
            <a:ln w="25400" cap="flat" cmpd="dbl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udy Old Style"/>
                <a:ea typeface="Candara"/>
                <a:cs typeface="Candara"/>
                <a:sym typeface="Candara"/>
              </a:endParaRPr>
            </a:p>
          </p:txBody>
        </p:sp>
        <p:grpSp>
          <p:nvGrpSpPr>
            <p:cNvPr id="985" name="Google Shape;985;p47"/>
            <p:cNvGrpSpPr/>
            <p:nvPr/>
          </p:nvGrpSpPr>
          <p:grpSpPr>
            <a:xfrm>
              <a:off x="3879814" y="1030745"/>
              <a:ext cx="6279409" cy="2209571"/>
              <a:chOff x="3879814" y="1030745"/>
              <a:chExt cx="6279409" cy="2209571"/>
            </a:xfrm>
          </p:grpSpPr>
          <p:grpSp>
            <p:nvGrpSpPr>
              <p:cNvPr id="986" name="Google Shape;986;p47"/>
              <p:cNvGrpSpPr/>
              <p:nvPr/>
            </p:nvGrpSpPr>
            <p:grpSpPr>
              <a:xfrm>
                <a:off x="5326515" y="2241937"/>
                <a:ext cx="115527" cy="280479"/>
                <a:chOff x="3980670" y="417445"/>
                <a:chExt cx="315773" cy="487588"/>
              </a:xfrm>
            </p:grpSpPr>
            <p:sp>
              <p:nvSpPr>
                <p:cNvPr id="987" name="Google Shape;987;p47"/>
                <p:cNvSpPr/>
                <p:nvPr/>
              </p:nvSpPr>
              <p:spPr>
                <a:xfrm>
                  <a:off x="3980670" y="647076"/>
                  <a:ext cx="315773" cy="257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0960" h="1113960" extrusionOk="0">
                      <a:moveTo>
                        <a:pt x="0" y="2979"/>
                      </a:moveTo>
                      <a:lnTo>
                        <a:pt x="0" y="1113960"/>
                      </a:lnTo>
                      <a:lnTo>
                        <a:pt x="1390960" y="1110981"/>
                      </a:lnTo>
                      <a:cubicBezTo>
                        <a:pt x="1387982" y="740654"/>
                        <a:pt x="1385003" y="370327"/>
                        <a:pt x="1382025" y="0"/>
                      </a:cubicBezTo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oudy Old Style"/>
                    <a:ea typeface="Candara"/>
                    <a:cs typeface="Candara"/>
                    <a:sym typeface="Candara"/>
                  </a:endParaRPr>
                </a:p>
              </p:txBody>
            </p:sp>
            <p:sp>
              <p:nvSpPr>
                <p:cNvPr id="988" name="Google Shape;988;p47"/>
                <p:cNvSpPr/>
                <p:nvPr/>
              </p:nvSpPr>
              <p:spPr>
                <a:xfrm>
                  <a:off x="3980670" y="417445"/>
                  <a:ext cx="315773" cy="4875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0960" h="1113960" extrusionOk="0">
                      <a:moveTo>
                        <a:pt x="0" y="2979"/>
                      </a:moveTo>
                      <a:lnTo>
                        <a:pt x="0" y="1113960"/>
                      </a:lnTo>
                      <a:lnTo>
                        <a:pt x="1390960" y="1110981"/>
                      </a:lnTo>
                      <a:cubicBezTo>
                        <a:pt x="1387982" y="740654"/>
                        <a:pt x="1385003" y="370327"/>
                        <a:pt x="1382025" y="0"/>
                      </a:cubicBez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oudy Old Style"/>
                    <a:ea typeface="Candara"/>
                    <a:cs typeface="Candara"/>
                    <a:sym typeface="Candara"/>
                  </a:endParaRPr>
                </a:p>
              </p:txBody>
            </p:sp>
          </p:grpSp>
          <p:grpSp>
            <p:nvGrpSpPr>
              <p:cNvPr id="989" name="Google Shape;989;p47"/>
              <p:cNvGrpSpPr/>
              <p:nvPr/>
            </p:nvGrpSpPr>
            <p:grpSpPr>
              <a:xfrm>
                <a:off x="4258536" y="2416549"/>
                <a:ext cx="1078548" cy="0"/>
                <a:chOff x="5073895" y="1635667"/>
                <a:chExt cx="971941" cy="0"/>
              </a:xfrm>
            </p:grpSpPr>
            <p:cxnSp>
              <p:nvCxnSpPr>
                <p:cNvPr id="990" name="Google Shape;990;p47"/>
                <p:cNvCxnSpPr/>
                <p:nvPr/>
              </p:nvCxnSpPr>
              <p:spPr>
                <a:xfrm>
                  <a:off x="5073895" y="1635667"/>
                  <a:ext cx="971941" cy="0"/>
                </a:xfrm>
                <a:prstGeom prst="straightConnector1">
                  <a:avLst/>
                </a:prstGeom>
                <a:noFill/>
                <a:ln w="19050" cap="flat" cmpd="dbl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991" name="Google Shape;991;p47"/>
                <p:cNvCxnSpPr/>
                <p:nvPr/>
              </p:nvCxnSpPr>
              <p:spPr>
                <a:xfrm>
                  <a:off x="5073895" y="1635667"/>
                  <a:ext cx="971941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</p:grpSp>
          <p:sp>
            <p:nvSpPr>
              <p:cNvPr id="992" name="Google Shape;992;p47"/>
              <p:cNvSpPr txBox="1"/>
              <p:nvPr/>
            </p:nvSpPr>
            <p:spPr>
              <a:xfrm>
                <a:off x="4123298" y="1877568"/>
                <a:ext cx="407812" cy="40006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b" anchorCtr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Goudy Old Style"/>
                    <a:ea typeface="Source Sans Pro Light"/>
                    <a:cs typeface="Source Sans Pro Light"/>
                    <a:sym typeface="Source Sans Pro Light"/>
                  </a:rPr>
                  <a:t>3</a:t>
                </a:r>
                <a:endPara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udy Old Style"/>
                  <a:ea typeface="+mn-ea"/>
                  <a:cs typeface="+mn-cs"/>
                </a:endParaRPr>
              </a:p>
            </p:txBody>
          </p:sp>
          <p:cxnSp>
            <p:nvCxnSpPr>
              <p:cNvPr id="993" name="Google Shape;993;p47"/>
              <p:cNvCxnSpPr/>
              <p:nvPr/>
            </p:nvCxnSpPr>
            <p:spPr>
              <a:xfrm>
                <a:off x="3970848" y="2561154"/>
                <a:ext cx="90860" cy="0"/>
              </a:xfrm>
              <a:prstGeom prst="straightConnector1">
                <a:avLst/>
              </a:prstGeom>
              <a:noFill/>
              <a:ln w="158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994" name="Google Shape;994;p47"/>
              <p:cNvCxnSpPr/>
              <p:nvPr/>
            </p:nvCxnSpPr>
            <p:spPr>
              <a:xfrm>
                <a:off x="4000902" y="2113484"/>
                <a:ext cx="442429" cy="303066"/>
              </a:xfrm>
              <a:prstGeom prst="straightConnector1">
                <a:avLst/>
              </a:prstGeom>
              <a:noFill/>
              <a:ln w="254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995" name="Google Shape;995;p47"/>
              <p:cNvSpPr/>
              <p:nvPr/>
            </p:nvSpPr>
            <p:spPr>
              <a:xfrm>
                <a:off x="4146688" y="2290022"/>
                <a:ext cx="101470" cy="211558"/>
              </a:xfrm>
              <a:custGeom>
                <a:avLst/>
                <a:gdLst/>
                <a:ahLst/>
                <a:cxnLst/>
                <a:rect l="l" t="t" r="r" b="b"/>
                <a:pathLst>
                  <a:path w="88263" h="190647" extrusionOk="0">
                    <a:moveTo>
                      <a:pt x="0" y="190647"/>
                    </a:moveTo>
                    <a:lnTo>
                      <a:pt x="0" y="0"/>
                    </a:lnTo>
                    <a:lnTo>
                      <a:pt x="88263" y="0"/>
                    </a:lnTo>
                  </a:path>
                </a:pathLst>
              </a:custGeom>
              <a:noFill/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oudy Old Style"/>
                  <a:ea typeface="Candara"/>
                  <a:cs typeface="Candara"/>
                  <a:sym typeface="Candara"/>
                </a:endParaRPr>
              </a:p>
            </p:txBody>
          </p:sp>
          <p:cxnSp>
            <p:nvCxnSpPr>
              <p:cNvPr id="996" name="Google Shape;996;p47"/>
              <p:cNvCxnSpPr/>
              <p:nvPr/>
            </p:nvCxnSpPr>
            <p:spPr>
              <a:xfrm rot="10800000">
                <a:off x="4016278" y="2113484"/>
                <a:ext cx="1" cy="44767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grpSp>
            <p:nvGrpSpPr>
              <p:cNvPr id="997" name="Google Shape;997;p47"/>
              <p:cNvGrpSpPr/>
              <p:nvPr/>
            </p:nvGrpSpPr>
            <p:grpSpPr>
              <a:xfrm>
                <a:off x="5150597" y="2241556"/>
                <a:ext cx="115527" cy="280862"/>
                <a:chOff x="3980670" y="417445"/>
                <a:chExt cx="315773" cy="487588"/>
              </a:xfrm>
            </p:grpSpPr>
            <p:sp>
              <p:nvSpPr>
                <p:cNvPr id="998" name="Google Shape;998;p47"/>
                <p:cNvSpPr/>
                <p:nvPr/>
              </p:nvSpPr>
              <p:spPr>
                <a:xfrm>
                  <a:off x="3980670" y="647425"/>
                  <a:ext cx="315773" cy="2576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0960" h="1113960" extrusionOk="0">
                      <a:moveTo>
                        <a:pt x="0" y="2979"/>
                      </a:moveTo>
                      <a:lnTo>
                        <a:pt x="0" y="1113960"/>
                      </a:lnTo>
                      <a:lnTo>
                        <a:pt x="1390960" y="1110981"/>
                      </a:lnTo>
                      <a:cubicBezTo>
                        <a:pt x="1387982" y="740654"/>
                        <a:pt x="1385003" y="370327"/>
                        <a:pt x="1382025" y="0"/>
                      </a:cubicBezTo>
                    </a:path>
                  </a:pathLst>
                </a:custGeom>
                <a:solidFill>
                  <a:srgbClr val="56000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oudy Old Style"/>
                    <a:ea typeface="Candara"/>
                    <a:cs typeface="Candara"/>
                    <a:sym typeface="Candara"/>
                  </a:endParaRPr>
                </a:p>
              </p:txBody>
            </p:sp>
            <p:sp>
              <p:nvSpPr>
                <p:cNvPr id="999" name="Google Shape;999;p47"/>
                <p:cNvSpPr/>
                <p:nvPr/>
              </p:nvSpPr>
              <p:spPr>
                <a:xfrm>
                  <a:off x="3980670" y="417445"/>
                  <a:ext cx="315773" cy="4875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0960" h="1113960" extrusionOk="0">
                      <a:moveTo>
                        <a:pt x="0" y="2979"/>
                      </a:moveTo>
                      <a:lnTo>
                        <a:pt x="0" y="1113960"/>
                      </a:lnTo>
                      <a:lnTo>
                        <a:pt x="1390960" y="1110981"/>
                      </a:lnTo>
                      <a:cubicBezTo>
                        <a:pt x="1387982" y="740654"/>
                        <a:pt x="1385003" y="370327"/>
                        <a:pt x="1382025" y="0"/>
                      </a:cubicBez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oudy Old Style"/>
                    <a:ea typeface="Candara"/>
                    <a:cs typeface="Candara"/>
                    <a:sym typeface="Candara"/>
                  </a:endParaRPr>
                </a:p>
              </p:txBody>
            </p:sp>
          </p:grpSp>
          <p:sp>
            <p:nvSpPr>
              <p:cNvPr id="1000" name="Google Shape;1000;p47"/>
              <p:cNvSpPr/>
              <p:nvPr/>
            </p:nvSpPr>
            <p:spPr>
              <a:xfrm>
                <a:off x="4254348" y="2485468"/>
                <a:ext cx="5891886" cy="486270"/>
              </a:xfrm>
              <a:custGeom>
                <a:avLst/>
                <a:gdLst/>
                <a:ahLst/>
                <a:cxnLst/>
                <a:rect l="l" t="t" r="r" b="b"/>
                <a:pathLst>
                  <a:path w="5309516" h="438206" extrusionOk="0">
                    <a:moveTo>
                      <a:pt x="2380" y="0"/>
                    </a:moveTo>
                    <a:cubicBezTo>
                      <a:pt x="1587" y="24942"/>
                      <a:pt x="793" y="49885"/>
                      <a:pt x="0" y="74827"/>
                    </a:cubicBezTo>
                    <a:lnTo>
                      <a:pt x="5303688" y="76060"/>
                    </a:lnTo>
                    <a:cubicBezTo>
                      <a:pt x="5305631" y="191219"/>
                      <a:pt x="5307573" y="323047"/>
                      <a:pt x="5309516" y="438206"/>
                    </a:cubicBezTo>
                  </a:path>
                </a:pathLst>
              </a:custGeom>
              <a:noFill/>
              <a:ln w="1587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oudy Old Style"/>
                  <a:ea typeface="Candara"/>
                  <a:cs typeface="Candara"/>
                  <a:sym typeface="Candara"/>
                </a:endParaRPr>
              </a:p>
            </p:txBody>
          </p:sp>
          <p:sp>
            <p:nvSpPr>
              <p:cNvPr id="1001" name="Google Shape;1001;p47"/>
              <p:cNvSpPr/>
              <p:nvPr/>
            </p:nvSpPr>
            <p:spPr>
              <a:xfrm>
                <a:off x="3879814" y="2718467"/>
                <a:ext cx="452598" cy="335924"/>
              </a:xfrm>
              <a:custGeom>
                <a:avLst/>
                <a:gdLst/>
                <a:ahLst/>
                <a:cxnLst/>
                <a:rect l="l" t="t" r="r" b="b"/>
                <a:pathLst>
                  <a:path w="407862" h="302720" extrusionOk="0">
                    <a:moveTo>
                      <a:pt x="407862" y="0"/>
                    </a:moveTo>
                    <a:cubicBezTo>
                      <a:pt x="396898" y="107996"/>
                      <a:pt x="419374" y="297673"/>
                      <a:pt x="365101" y="302607"/>
                    </a:cubicBezTo>
                    <a:cubicBezTo>
                      <a:pt x="310828" y="307541"/>
                      <a:pt x="300415" y="150756"/>
                      <a:pt x="299318" y="9868"/>
                    </a:cubicBezTo>
                    <a:lnTo>
                      <a:pt x="0" y="9868"/>
                    </a:lnTo>
                  </a:path>
                </a:pathLst>
              </a:custGeom>
              <a:noFill/>
              <a:ln w="15875" cap="flat" cmpd="sng">
                <a:solidFill>
                  <a:srgbClr val="56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oudy Old Style"/>
                  <a:ea typeface="Candara"/>
                  <a:cs typeface="Candara"/>
                  <a:sym typeface="Candara"/>
                </a:endParaRPr>
              </a:p>
            </p:txBody>
          </p:sp>
          <p:grpSp>
            <p:nvGrpSpPr>
              <p:cNvPr id="1002" name="Google Shape;1002;p47"/>
              <p:cNvGrpSpPr/>
              <p:nvPr/>
            </p:nvGrpSpPr>
            <p:grpSpPr>
              <a:xfrm>
                <a:off x="4336650" y="2461750"/>
                <a:ext cx="824311" cy="0"/>
                <a:chOff x="5151431" y="1676400"/>
                <a:chExt cx="742834" cy="0"/>
              </a:xfrm>
            </p:grpSpPr>
            <p:cxnSp>
              <p:nvCxnSpPr>
                <p:cNvPr id="1003" name="Google Shape;1003;p47"/>
                <p:cNvCxnSpPr/>
                <p:nvPr/>
              </p:nvCxnSpPr>
              <p:spPr>
                <a:xfrm>
                  <a:off x="5151431" y="1676400"/>
                  <a:ext cx="742834" cy="0"/>
                </a:xfrm>
                <a:prstGeom prst="straightConnector1">
                  <a:avLst/>
                </a:prstGeom>
                <a:noFill/>
                <a:ln w="19050" cap="flat" cmpd="dbl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004" name="Google Shape;1004;p47"/>
                <p:cNvCxnSpPr/>
                <p:nvPr/>
              </p:nvCxnSpPr>
              <p:spPr>
                <a:xfrm>
                  <a:off x="5151431" y="1676400"/>
                  <a:ext cx="742834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56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</p:grpSp>
          <p:cxnSp>
            <p:nvCxnSpPr>
              <p:cNvPr id="1005" name="Google Shape;1005;p47"/>
              <p:cNvCxnSpPr>
                <a:stCxn id="802" idx="0"/>
                <a:endCxn id="802" idx="1"/>
              </p:cNvCxnSpPr>
              <p:nvPr/>
            </p:nvCxnSpPr>
            <p:spPr>
              <a:xfrm>
                <a:off x="4256212" y="1030745"/>
                <a:ext cx="0" cy="3612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006" name="Google Shape;1006;p47"/>
              <p:cNvCxnSpPr/>
              <p:nvPr/>
            </p:nvCxnSpPr>
            <p:spPr>
              <a:xfrm>
                <a:off x="4335778" y="2456466"/>
                <a:ext cx="0" cy="361349"/>
              </a:xfrm>
              <a:prstGeom prst="straightConnector1">
                <a:avLst/>
              </a:prstGeom>
              <a:noFill/>
              <a:ln w="9525" cap="flat" cmpd="sng">
                <a:solidFill>
                  <a:srgbClr val="56000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007" name="Google Shape;1007;p47"/>
              <p:cNvCxnSpPr/>
              <p:nvPr/>
            </p:nvCxnSpPr>
            <p:spPr>
              <a:xfrm>
                <a:off x="4259149" y="2411540"/>
                <a:ext cx="0" cy="10147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1008" name="Google Shape;1008;p47"/>
              <p:cNvSpPr/>
              <p:nvPr/>
            </p:nvSpPr>
            <p:spPr>
              <a:xfrm>
                <a:off x="10138929" y="3009582"/>
                <a:ext cx="20294" cy="20294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oudy Old Style"/>
                  <a:ea typeface="Candara"/>
                  <a:cs typeface="Candara"/>
                  <a:sym typeface="Candara"/>
                </a:endParaRPr>
              </a:p>
            </p:txBody>
          </p:sp>
          <p:sp>
            <p:nvSpPr>
              <p:cNvPr id="1009" name="Google Shape;1009;p47"/>
              <p:cNvSpPr/>
              <p:nvPr/>
            </p:nvSpPr>
            <p:spPr>
              <a:xfrm>
                <a:off x="10138929" y="3058949"/>
                <a:ext cx="20294" cy="20294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oudy Old Style"/>
                  <a:ea typeface="Candara"/>
                  <a:cs typeface="Candara"/>
                  <a:sym typeface="Candara"/>
                </a:endParaRPr>
              </a:p>
            </p:txBody>
          </p:sp>
          <p:sp>
            <p:nvSpPr>
              <p:cNvPr id="1010" name="Google Shape;1010;p47"/>
              <p:cNvSpPr/>
              <p:nvPr/>
            </p:nvSpPr>
            <p:spPr>
              <a:xfrm>
                <a:off x="10138929" y="3126275"/>
                <a:ext cx="20294" cy="20294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oudy Old Style"/>
                  <a:ea typeface="Candara"/>
                  <a:cs typeface="Candara"/>
                  <a:sym typeface="Candara"/>
                </a:endParaRPr>
              </a:p>
            </p:txBody>
          </p:sp>
          <p:sp>
            <p:nvSpPr>
              <p:cNvPr id="1011" name="Google Shape;1011;p47"/>
              <p:cNvSpPr/>
              <p:nvPr/>
            </p:nvSpPr>
            <p:spPr>
              <a:xfrm>
                <a:off x="10138929" y="3220022"/>
                <a:ext cx="20294" cy="20294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oudy Old Style"/>
                  <a:ea typeface="Candara"/>
                  <a:cs typeface="Candara"/>
                  <a:sym typeface="Candara"/>
                </a:endParaRPr>
              </a:p>
            </p:txBody>
          </p:sp>
          <p:sp>
            <p:nvSpPr>
              <p:cNvPr id="11" name="Google Shape;992;p47">
                <a:extLst>
                  <a:ext uri="{FF2B5EF4-FFF2-40B4-BE49-F238E27FC236}">
                    <a16:creationId xmlns:a16="http://schemas.microsoft.com/office/drawing/2014/main" id="{5E78B214-A538-EE7B-B839-CED495E864F4}"/>
                  </a:ext>
                </a:extLst>
              </p:cNvPr>
              <p:cNvSpPr txBox="1"/>
              <p:nvPr/>
            </p:nvSpPr>
            <p:spPr>
              <a:xfrm>
                <a:off x="5041462" y="1855595"/>
                <a:ext cx="407812" cy="40006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b" anchorCtr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Goudy Old Style"/>
                    <a:ea typeface="Source Sans Pro Light"/>
                    <a:cs typeface="Source Sans Pro Light"/>
                    <a:sym typeface="Source Sans Pro Light"/>
                  </a:rPr>
                  <a:t>4</a:t>
                </a:r>
                <a:endPara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udy Old Style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48735F4F-DE15-5EA3-5807-D0F0238F1937}"/>
              </a:ext>
            </a:extLst>
          </p:cNvPr>
          <p:cNvGrpSpPr/>
          <p:nvPr/>
        </p:nvGrpSpPr>
        <p:grpSpPr>
          <a:xfrm>
            <a:off x="6085162" y="1517472"/>
            <a:ext cx="1913970" cy="2135063"/>
            <a:chOff x="6085162" y="1517472"/>
            <a:chExt cx="1913970" cy="2135063"/>
          </a:xfrm>
        </p:grpSpPr>
        <p:grpSp>
          <p:nvGrpSpPr>
            <p:cNvPr id="7" name="Group 6"/>
            <p:cNvGrpSpPr/>
            <p:nvPr/>
          </p:nvGrpSpPr>
          <p:grpSpPr>
            <a:xfrm>
              <a:off x="6193628" y="2368489"/>
              <a:ext cx="1556165" cy="885836"/>
              <a:chOff x="6343175" y="2517352"/>
              <a:chExt cx="1556165" cy="885836"/>
            </a:xfrm>
          </p:grpSpPr>
          <p:sp>
            <p:nvSpPr>
              <p:cNvPr id="6" name="Isosceles Triangle 5"/>
              <p:cNvSpPr/>
              <p:nvPr/>
            </p:nvSpPr>
            <p:spPr>
              <a:xfrm flipV="1">
                <a:off x="6386605" y="2549134"/>
                <a:ext cx="1487775" cy="854054"/>
              </a:xfrm>
              <a:prstGeom prst="triangl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GT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oudy Old Style"/>
                  <a:ea typeface="+mn-ea"/>
                  <a:cs typeface="+mn-cs"/>
                </a:endParaRPr>
              </a:p>
            </p:txBody>
          </p:sp>
          <p:sp>
            <p:nvSpPr>
              <p:cNvPr id="306" name="Google Shape;813;p47"/>
              <p:cNvSpPr/>
              <p:nvPr/>
            </p:nvSpPr>
            <p:spPr>
              <a:xfrm flipH="1">
                <a:off x="7112975" y="2517352"/>
                <a:ext cx="786365" cy="874751"/>
              </a:xfrm>
              <a:custGeom>
                <a:avLst/>
                <a:gdLst>
                  <a:gd name="connsiteX0" fmla="*/ 0 w 700601"/>
                  <a:gd name="connsiteY0" fmla="*/ 0 h 842282"/>
                  <a:gd name="connsiteX1" fmla="*/ 542719 w 700601"/>
                  <a:gd name="connsiteY1" fmla="*/ 687445 h 842282"/>
                  <a:gd name="connsiteX2" fmla="*/ 700601 w 700601"/>
                  <a:gd name="connsiteY2" fmla="*/ 842038 h 8422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00601" h="842282" extrusionOk="0">
                    <a:moveTo>
                      <a:pt x="0" y="0"/>
                    </a:moveTo>
                    <a:lnTo>
                      <a:pt x="542719" y="687445"/>
                    </a:lnTo>
                    <a:cubicBezTo>
                      <a:pt x="552586" y="791604"/>
                      <a:pt x="638107" y="846424"/>
                      <a:pt x="700601" y="842038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 w="381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oudy Old Style"/>
                  <a:ea typeface="Candara"/>
                  <a:cs typeface="Candara"/>
                  <a:sym typeface="Candara"/>
                </a:endParaRPr>
              </a:p>
            </p:txBody>
          </p:sp>
          <p:sp>
            <p:nvSpPr>
              <p:cNvPr id="304" name="Google Shape;816;p47"/>
              <p:cNvSpPr/>
              <p:nvPr/>
            </p:nvSpPr>
            <p:spPr>
              <a:xfrm>
                <a:off x="6343175" y="2518269"/>
                <a:ext cx="786365" cy="874751"/>
              </a:xfrm>
              <a:custGeom>
                <a:avLst/>
                <a:gdLst>
                  <a:gd name="connsiteX0" fmla="*/ 0 w 700601"/>
                  <a:gd name="connsiteY0" fmla="*/ 0 h 842282"/>
                  <a:gd name="connsiteX1" fmla="*/ 542719 w 700601"/>
                  <a:gd name="connsiteY1" fmla="*/ 687445 h 842282"/>
                  <a:gd name="connsiteX2" fmla="*/ 700601 w 700601"/>
                  <a:gd name="connsiteY2" fmla="*/ 842038 h 8422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00601" h="842282" extrusionOk="0">
                    <a:moveTo>
                      <a:pt x="0" y="0"/>
                    </a:moveTo>
                    <a:lnTo>
                      <a:pt x="542719" y="687445"/>
                    </a:lnTo>
                    <a:cubicBezTo>
                      <a:pt x="552586" y="791604"/>
                      <a:pt x="638107" y="846424"/>
                      <a:pt x="700601" y="842038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 w="381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oudy Old Style"/>
                  <a:ea typeface="Candara"/>
                  <a:cs typeface="Candara"/>
                  <a:sym typeface="Candara"/>
                </a:endParaRPr>
              </a:p>
            </p:txBody>
          </p:sp>
        </p:grpSp>
        <p:sp>
          <p:nvSpPr>
            <p:cNvPr id="4" name="Rectangle 3"/>
            <p:cNvSpPr/>
            <p:nvPr/>
          </p:nvSpPr>
          <p:spPr>
            <a:xfrm>
              <a:off x="6188356" y="1585068"/>
              <a:ext cx="1542017" cy="830541"/>
            </a:xfrm>
            <a:prstGeom prst="rect">
              <a:avLst/>
            </a:prstGeom>
            <a:gradFill>
              <a:gsLst>
                <a:gs pos="24000">
                  <a:srgbClr val="50C9FF"/>
                </a:gs>
                <a:gs pos="0">
                  <a:srgbClr val="50C9FF"/>
                </a:gs>
                <a:gs pos="100000">
                  <a:srgbClr val="CFAE81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GT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udy Old Style"/>
                <a:ea typeface="+mn-ea"/>
                <a:cs typeface="+mn-cs"/>
              </a:endParaRPr>
            </a:p>
          </p:txBody>
        </p:sp>
        <p:grpSp>
          <p:nvGrpSpPr>
            <p:cNvPr id="810" name="Google Shape;810;p47"/>
            <p:cNvGrpSpPr/>
            <p:nvPr/>
          </p:nvGrpSpPr>
          <p:grpSpPr>
            <a:xfrm>
              <a:off x="6190773" y="1517472"/>
              <a:ext cx="1556162" cy="1724982"/>
              <a:chOff x="6928800" y="1969833"/>
              <a:chExt cx="1402347" cy="1660955"/>
            </a:xfrm>
            <a:noFill/>
          </p:grpSpPr>
          <p:grpSp>
            <p:nvGrpSpPr>
              <p:cNvPr id="811" name="Google Shape;811;p47"/>
              <p:cNvGrpSpPr/>
              <p:nvPr/>
            </p:nvGrpSpPr>
            <p:grpSpPr>
              <a:xfrm flipH="1">
                <a:off x="7611945" y="1969833"/>
                <a:ext cx="719202" cy="1660072"/>
                <a:chOff x="6928798" y="1970716"/>
                <a:chExt cx="719202" cy="1660072"/>
              </a:xfrm>
              <a:grpFill/>
            </p:grpSpPr>
            <p:sp>
              <p:nvSpPr>
                <p:cNvPr id="812" name="Google Shape;812;p47"/>
                <p:cNvSpPr/>
                <p:nvPr/>
              </p:nvSpPr>
              <p:spPr>
                <a:xfrm>
                  <a:off x="6929140" y="2038471"/>
                  <a:ext cx="718860" cy="15923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8860" h="1592317" extrusionOk="0">
                      <a:moveTo>
                        <a:pt x="718860" y="1091"/>
                      </a:moveTo>
                      <a:lnTo>
                        <a:pt x="0" y="0"/>
                      </a:lnTo>
                      <a:cubicBezTo>
                        <a:pt x="906" y="250012"/>
                        <a:pt x="1813" y="500023"/>
                        <a:pt x="2719" y="750035"/>
                      </a:cubicBezTo>
                      <a:lnTo>
                        <a:pt x="545438" y="1437480"/>
                      </a:lnTo>
                      <a:cubicBezTo>
                        <a:pt x="555305" y="1541639"/>
                        <a:pt x="640826" y="1596459"/>
                        <a:pt x="703320" y="1592073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oudy Old Style"/>
                    <a:ea typeface="Candara"/>
                    <a:cs typeface="Candara"/>
                    <a:sym typeface="Candara"/>
                  </a:endParaRPr>
                </a:p>
              </p:txBody>
            </p:sp>
            <p:sp>
              <p:nvSpPr>
                <p:cNvPr id="813" name="Google Shape;813;p47"/>
                <p:cNvSpPr/>
                <p:nvPr/>
              </p:nvSpPr>
              <p:spPr>
                <a:xfrm>
                  <a:off x="6928798" y="1970716"/>
                  <a:ext cx="708639" cy="16583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0601" h="1658306" extrusionOk="0">
                      <a:moveTo>
                        <a:pt x="2979" y="0"/>
                      </a:moveTo>
                      <a:lnTo>
                        <a:pt x="0" y="816024"/>
                      </a:lnTo>
                      <a:lnTo>
                        <a:pt x="542719" y="1503469"/>
                      </a:lnTo>
                      <a:cubicBezTo>
                        <a:pt x="552586" y="1607628"/>
                        <a:pt x="638107" y="1662448"/>
                        <a:pt x="700601" y="1658062"/>
                      </a:cubicBezTo>
                    </a:path>
                  </a:pathLst>
                </a:custGeom>
                <a:grpFill/>
                <a:ln w="3810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oudy Old Style"/>
                    <a:ea typeface="Candara"/>
                    <a:cs typeface="Candara"/>
                    <a:sym typeface="Candara"/>
                  </a:endParaRPr>
                </a:p>
              </p:txBody>
            </p:sp>
          </p:grpSp>
          <p:grpSp>
            <p:nvGrpSpPr>
              <p:cNvPr id="814" name="Google Shape;814;p47"/>
              <p:cNvGrpSpPr/>
              <p:nvPr/>
            </p:nvGrpSpPr>
            <p:grpSpPr>
              <a:xfrm>
                <a:off x="6928800" y="1970716"/>
                <a:ext cx="719200" cy="1660072"/>
                <a:chOff x="6928800" y="1970716"/>
                <a:chExt cx="719200" cy="1660072"/>
              </a:xfrm>
              <a:grpFill/>
            </p:grpSpPr>
            <p:sp>
              <p:nvSpPr>
                <p:cNvPr id="815" name="Google Shape;815;p47"/>
                <p:cNvSpPr/>
                <p:nvPr/>
              </p:nvSpPr>
              <p:spPr>
                <a:xfrm>
                  <a:off x="6929140" y="2037588"/>
                  <a:ext cx="718860" cy="1593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8860" h="1592317" extrusionOk="0">
                      <a:moveTo>
                        <a:pt x="718860" y="1091"/>
                      </a:moveTo>
                      <a:lnTo>
                        <a:pt x="0" y="0"/>
                      </a:lnTo>
                      <a:cubicBezTo>
                        <a:pt x="906" y="250012"/>
                        <a:pt x="1813" y="500023"/>
                        <a:pt x="2719" y="750035"/>
                      </a:cubicBezTo>
                      <a:lnTo>
                        <a:pt x="545438" y="1437480"/>
                      </a:lnTo>
                      <a:cubicBezTo>
                        <a:pt x="555305" y="1541639"/>
                        <a:pt x="640826" y="1596459"/>
                        <a:pt x="703320" y="1592073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oudy Old Style"/>
                    <a:ea typeface="Candara"/>
                    <a:cs typeface="Candara"/>
                    <a:sym typeface="Candara"/>
                  </a:endParaRPr>
                </a:p>
              </p:txBody>
            </p:sp>
            <p:sp>
              <p:nvSpPr>
                <p:cNvPr id="816" name="Google Shape;816;p47"/>
                <p:cNvSpPr/>
                <p:nvPr/>
              </p:nvSpPr>
              <p:spPr>
                <a:xfrm>
                  <a:off x="6928800" y="1970716"/>
                  <a:ext cx="708639" cy="16583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0601" h="1658306" extrusionOk="0">
                      <a:moveTo>
                        <a:pt x="2979" y="0"/>
                      </a:moveTo>
                      <a:lnTo>
                        <a:pt x="0" y="816024"/>
                      </a:lnTo>
                      <a:lnTo>
                        <a:pt x="542719" y="1503469"/>
                      </a:lnTo>
                      <a:cubicBezTo>
                        <a:pt x="552586" y="1607628"/>
                        <a:pt x="638107" y="1662448"/>
                        <a:pt x="700601" y="1658062"/>
                      </a:cubicBezTo>
                    </a:path>
                  </a:pathLst>
                </a:custGeom>
                <a:grpFill/>
                <a:ln w="3810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oudy Old Style"/>
                    <a:ea typeface="Candara"/>
                    <a:cs typeface="Candara"/>
                    <a:sym typeface="Candara"/>
                  </a:endParaRPr>
                </a:p>
              </p:txBody>
            </p:sp>
          </p:grpSp>
        </p:grpSp>
        <p:sp>
          <p:nvSpPr>
            <p:cNvPr id="809" name="Google Shape;809;p47"/>
            <p:cNvSpPr/>
            <p:nvPr/>
          </p:nvSpPr>
          <p:spPr>
            <a:xfrm>
              <a:off x="7746560" y="1588756"/>
              <a:ext cx="124208" cy="581390"/>
            </a:xfrm>
            <a:prstGeom prst="rect">
              <a:avLst/>
            </a:prstGeom>
            <a:solidFill>
              <a:srgbClr val="50C9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udy Old Style"/>
                <a:ea typeface="Candara"/>
                <a:cs typeface="Candara"/>
                <a:sym typeface="Candara"/>
              </a:endParaRPr>
            </a:p>
          </p:txBody>
        </p:sp>
        <p:grpSp>
          <p:nvGrpSpPr>
            <p:cNvPr id="818" name="Google Shape;818;p47"/>
            <p:cNvGrpSpPr/>
            <p:nvPr/>
          </p:nvGrpSpPr>
          <p:grpSpPr>
            <a:xfrm>
              <a:off x="6219245" y="1864148"/>
              <a:ext cx="1491294" cy="490044"/>
              <a:chOff x="8229600" y="5197193"/>
              <a:chExt cx="1343890" cy="441607"/>
            </a:xfrm>
          </p:grpSpPr>
          <p:cxnSp>
            <p:nvCxnSpPr>
              <p:cNvPr id="819" name="Google Shape;819;p47"/>
              <p:cNvCxnSpPr/>
              <p:nvPr/>
            </p:nvCxnSpPr>
            <p:spPr>
              <a:xfrm rot="10800000" flipH="1">
                <a:off x="8229600" y="5197193"/>
                <a:ext cx="260002" cy="441607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820" name="Google Shape;820;p47"/>
              <p:cNvCxnSpPr/>
              <p:nvPr/>
            </p:nvCxnSpPr>
            <p:spPr>
              <a:xfrm rot="10800000" flipH="1">
                <a:off x="8283794" y="5197193"/>
                <a:ext cx="260002" cy="441607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821" name="Google Shape;821;p47"/>
              <p:cNvCxnSpPr/>
              <p:nvPr/>
            </p:nvCxnSpPr>
            <p:spPr>
              <a:xfrm rot="10800000" flipH="1">
                <a:off x="8337988" y="5197193"/>
                <a:ext cx="260002" cy="441607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822" name="Google Shape;822;p47"/>
              <p:cNvCxnSpPr/>
              <p:nvPr/>
            </p:nvCxnSpPr>
            <p:spPr>
              <a:xfrm rot="10800000" flipH="1">
                <a:off x="8392182" y="5197193"/>
                <a:ext cx="260002" cy="441607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823" name="Google Shape;823;p47"/>
              <p:cNvCxnSpPr/>
              <p:nvPr/>
            </p:nvCxnSpPr>
            <p:spPr>
              <a:xfrm rot="10800000" flipH="1">
                <a:off x="8446376" y="5197193"/>
                <a:ext cx="260002" cy="441607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824" name="Google Shape;824;p47"/>
              <p:cNvCxnSpPr/>
              <p:nvPr/>
            </p:nvCxnSpPr>
            <p:spPr>
              <a:xfrm rot="10800000" flipH="1">
                <a:off x="8500570" y="5197193"/>
                <a:ext cx="260002" cy="441607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825" name="Google Shape;825;p47"/>
              <p:cNvCxnSpPr/>
              <p:nvPr/>
            </p:nvCxnSpPr>
            <p:spPr>
              <a:xfrm rot="10800000" flipH="1">
                <a:off x="8554764" y="5197193"/>
                <a:ext cx="260002" cy="441607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826" name="Google Shape;826;p47"/>
              <p:cNvCxnSpPr/>
              <p:nvPr/>
            </p:nvCxnSpPr>
            <p:spPr>
              <a:xfrm rot="10800000" flipH="1">
                <a:off x="8608958" y="5197193"/>
                <a:ext cx="260002" cy="441607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827" name="Google Shape;827;p47"/>
              <p:cNvCxnSpPr/>
              <p:nvPr/>
            </p:nvCxnSpPr>
            <p:spPr>
              <a:xfrm rot="10800000" flipH="1">
                <a:off x="8663152" y="5197193"/>
                <a:ext cx="260002" cy="441607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828" name="Google Shape;828;p47"/>
              <p:cNvCxnSpPr/>
              <p:nvPr/>
            </p:nvCxnSpPr>
            <p:spPr>
              <a:xfrm rot="10800000" flipH="1">
                <a:off x="8717346" y="5197193"/>
                <a:ext cx="260002" cy="441607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829" name="Google Shape;829;p47"/>
              <p:cNvCxnSpPr/>
              <p:nvPr/>
            </p:nvCxnSpPr>
            <p:spPr>
              <a:xfrm rot="10800000" flipH="1">
                <a:off x="8771540" y="5197193"/>
                <a:ext cx="260002" cy="441607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830" name="Google Shape;830;p47"/>
              <p:cNvCxnSpPr/>
              <p:nvPr/>
            </p:nvCxnSpPr>
            <p:spPr>
              <a:xfrm rot="10800000" flipH="1">
                <a:off x="8825734" y="5197193"/>
                <a:ext cx="260002" cy="441607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831" name="Google Shape;831;p47"/>
              <p:cNvCxnSpPr/>
              <p:nvPr/>
            </p:nvCxnSpPr>
            <p:spPr>
              <a:xfrm rot="10800000" flipH="1">
                <a:off x="8879928" y="5197193"/>
                <a:ext cx="260002" cy="441607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832" name="Google Shape;832;p47"/>
              <p:cNvCxnSpPr/>
              <p:nvPr/>
            </p:nvCxnSpPr>
            <p:spPr>
              <a:xfrm rot="10800000" flipH="1">
                <a:off x="8934122" y="5197193"/>
                <a:ext cx="260002" cy="441607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833" name="Google Shape;833;p47"/>
              <p:cNvCxnSpPr/>
              <p:nvPr/>
            </p:nvCxnSpPr>
            <p:spPr>
              <a:xfrm rot="10800000" flipH="1">
                <a:off x="8988316" y="5197193"/>
                <a:ext cx="260002" cy="441607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834" name="Google Shape;834;p47"/>
              <p:cNvCxnSpPr/>
              <p:nvPr/>
            </p:nvCxnSpPr>
            <p:spPr>
              <a:xfrm rot="10800000" flipH="1">
                <a:off x="9042510" y="5197193"/>
                <a:ext cx="260002" cy="441607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835" name="Google Shape;835;p47"/>
              <p:cNvCxnSpPr/>
              <p:nvPr/>
            </p:nvCxnSpPr>
            <p:spPr>
              <a:xfrm rot="10800000" flipH="1">
                <a:off x="9096704" y="5197193"/>
                <a:ext cx="260002" cy="441607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836" name="Google Shape;836;p47"/>
              <p:cNvCxnSpPr/>
              <p:nvPr/>
            </p:nvCxnSpPr>
            <p:spPr>
              <a:xfrm rot="10800000" flipH="1">
                <a:off x="9150898" y="5197193"/>
                <a:ext cx="260002" cy="441607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837" name="Google Shape;837;p47"/>
              <p:cNvCxnSpPr/>
              <p:nvPr/>
            </p:nvCxnSpPr>
            <p:spPr>
              <a:xfrm rot="10800000" flipH="1">
                <a:off x="9205092" y="5197193"/>
                <a:ext cx="260002" cy="441607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838" name="Google Shape;838;p47"/>
              <p:cNvCxnSpPr/>
              <p:nvPr/>
            </p:nvCxnSpPr>
            <p:spPr>
              <a:xfrm rot="10800000" flipH="1">
                <a:off x="9259286" y="5197193"/>
                <a:ext cx="260002" cy="441607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839" name="Google Shape;839;p47"/>
              <p:cNvCxnSpPr/>
              <p:nvPr/>
            </p:nvCxnSpPr>
            <p:spPr>
              <a:xfrm rot="10800000" flipH="1">
                <a:off x="9313488" y="5197193"/>
                <a:ext cx="260002" cy="441607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cxnSp>
          <p:nvCxnSpPr>
            <p:cNvPr id="840" name="Google Shape;840;p47"/>
            <p:cNvCxnSpPr/>
            <p:nvPr/>
          </p:nvCxnSpPr>
          <p:spPr>
            <a:xfrm>
              <a:off x="6215452" y="1763483"/>
              <a:ext cx="1514921" cy="0"/>
            </a:xfrm>
            <a:prstGeom prst="straightConnector1">
              <a:avLst/>
            </a:prstGeom>
            <a:noFill/>
            <a:ln w="76200" cap="flat" cmpd="dbl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41" name="Google Shape;841;p47"/>
            <p:cNvSpPr/>
            <p:nvPr/>
          </p:nvSpPr>
          <p:spPr>
            <a:xfrm>
              <a:off x="6085163" y="1977194"/>
              <a:ext cx="797707" cy="803138"/>
            </a:xfrm>
            <a:custGeom>
              <a:avLst/>
              <a:gdLst/>
              <a:ahLst/>
              <a:cxnLst/>
              <a:rect l="l" t="t" r="r" b="b"/>
              <a:pathLst>
                <a:path w="428904" h="1629240" extrusionOk="0">
                  <a:moveTo>
                    <a:pt x="0" y="0"/>
                  </a:moveTo>
                  <a:lnTo>
                    <a:pt x="0" y="1629240"/>
                  </a:lnTo>
                  <a:lnTo>
                    <a:pt x="428904" y="1629240"/>
                  </a:lnTo>
                </a:path>
              </a:pathLst>
            </a:custGeom>
            <a:noFill/>
            <a:ln w="88900" cap="flat" cmpd="dbl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udy Old Style"/>
                <a:ea typeface="Candara"/>
                <a:cs typeface="Candara"/>
                <a:sym typeface="Candara"/>
              </a:endParaRPr>
            </a:p>
          </p:txBody>
        </p:sp>
        <p:sp>
          <p:nvSpPr>
            <p:cNvPr id="842" name="Google Shape;842;p47"/>
            <p:cNvSpPr/>
            <p:nvPr/>
          </p:nvSpPr>
          <p:spPr>
            <a:xfrm>
              <a:off x="6085162" y="1939427"/>
              <a:ext cx="903699" cy="840905"/>
            </a:xfrm>
            <a:custGeom>
              <a:avLst/>
              <a:gdLst/>
              <a:ahLst/>
              <a:cxnLst/>
              <a:rect l="l" t="t" r="r" b="b"/>
              <a:pathLst>
                <a:path w="428904" h="1629240" extrusionOk="0">
                  <a:moveTo>
                    <a:pt x="0" y="0"/>
                  </a:moveTo>
                  <a:lnTo>
                    <a:pt x="0" y="1629240"/>
                  </a:lnTo>
                  <a:lnTo>
                    <a:pt x="428904" y="1629240"/>
                  </a:lnTo>
                </a:path>
              </a:pathLst>
            </a:custGeom>
            <a:noFill/>
            <a:ln w="60325" cap="flat" cmpd="sng">
              <a:solidFill>
                <a:srgbClr val="CFAE8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udy Old Style"/>
                <a:ea typeface="Candara"/>
                <a:cs typeface="Candara"/>
                <a:sym typeface="Candara"/>
              </a:endParaRPr>
            </a:p>
          </p:txBody>
        </p:sp>
        <p:grpSp>
          <p:nvGrpSpPr>
            <p:cNvPr id="845" name="Google Shape;845;p47"/>
            <p:cNvGrpSpPr/>
            <p:nvPr/>
          </p:nvGrpSpPr>
          <p:grpSpPr>
            <a:xfrm>
              <a:off x="6558768" y="1662799"/>
              <a:ext cx="1116115" cy="101470"/>
              <a:chOff x="7184901" y="2057400"/>
              <a:chExt cx="1081311" cy="91440"/>
            </a:xfrm>
          </p:grpSpPr>
          <p:cxnSp>
            <p:nvCxnSpPr>
              <p:cNvPr id="846" name="Google Shape;846;p47"/>
              <p:cNvCxnSpPr/>
              <p:nvPr/>
            </p:nvCxnSpPr>
            <p:spPr>
              <a:xfrm>
                <a:off x="7184901" y="2057400"/>
                <a:ext cx="0" cy="9144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50C9F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847" name="Google Shape;847;p47"/>
              <p:cNvCxnSpPr/>
              <p:nvPr/>
            </p:nvCxnSpPr>
            <p:spPr>
              <a:xfrm>
                <a:off x="7283202" y="2057400"/>
                <a:ext cx="0" cy="9144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50C9F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848" name="Google Shape;848;p47"/>
              <p:cNvCxnSpPr/>
              <p:nvPr/>
            </p:nvCxnSpPr>
            <p:spPr>
              <a:xfrm>
                <a:off x="7381503" y="2057400"/>
                <a:ext cx="0" cy="9144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50C9F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849" name="Google Shape;849;p47"/>
              <p:cNvCxnSpPr/>
              <p:nvPr/>
            </p:nvCxnSpPr>
            <p:spPr>
              <a:xfrm>
                <a:off x="7479804" y="2057400"/>
                <a:ext cx="0" cy="9144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50C9F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850" name="Google Shape;850;p47"/>
              <p:cNvCxnSpPr/>
              <p:nvPr/>
            </p:nvCxnSpPr>
            <p:spPr>
              <a:xfrm>
                <a:off x="7578105" y="2057400"/>
                <a:ext cx="0" cy="9144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50C9F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851" name="Google Shape;851;p47"/>
              <p:cNvCxnSpPr/>
              <p:nvPr/>
            </p:nvCxnSpPr>
            <p:spPr>
              <a:xfrm>
                <a:off x="7676406" y="2057400"/>
                <a:ext cx="0" cy="9144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50C9F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852" name="Google Shape;852;p47"/>
              <p:cNvCxnSpPr/>
              <p:nvPr/>
            </p:nvCxnSpPr>
            <p:spPr>
              <a:xfrm>
                <a:off x="7774707" y="2057400"/>
                <a:ext cx="0" cy="9144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50C9F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853" name="Google Shape;853;p47"/>
              <p:cNvCxnSpPr/>
              <p:nvPr/>
            </p:nvCxnSpPr>
            <p:spPr>
              <a:xfrm>
                <a:off x="7873008" y="2057400"/>
                <a:ext cx="0" cy="9144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50C9F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854" name="Google Shape;854;p47"/>
              <p:cNvCxnSpPr/>
              <p:nvPr/>
            </p:nvCxnSpPr>
            <p:spPr>
              <a:xfrm>
                <a:off x="7971309" y="2057400"/>
                <a:ext cx="0" cy="9144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50C9F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855" name="Google Shape;855;p47"/>
              <p:cNvCxnSpPr/>
              <p:nvPr/>
            </p:nvCxnSpPr>
            <p:spPr>
              <a:xfrm>
                <a:off x="8069610" y="2057400"/>
                <a:ext cx="0" cy="9144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50C9F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856" name="Google Shape;856;p47"/>
              <p:cNvCxnSpPr/>
              <p:nvPr/>
            </p:nvCxnSpPr>
            <p:spPr>
              <a:xfrm>
                <a:off x="8167911" y="2057400"/>
                <a:ext cx="0" cy="9144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50C9F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857" name="Google Shape;857;p47"/>
              <p:cNvCxnSpPr/>
              <p:nvPr/>
            </p:nvCxnSpPr>
            <p:spPr>
              <a:xfrm>
                <a:off x="8266212" y="2057400"/>
                <a:ext cx="0" cy="9144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50C9F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cxnSp>
          <p:nvCxnSpPr>
            <p:cNvPr id="858" name="Google Shape;858;p47"/>
            <p:cNvCxnSpPr/>
            <p:nvPr/>
          </p:nvCxnSpPr>
          <p:spPr>
            <a:xfrm>
              <a:off x="6211728" y="1763483"/>
              <a:ext cx="1599479" cy="0"/>
            </a:xfrm>
            <a:prstGeom prst="straightConnector1">
              <a:avLst/>
            </a:prstGeom>
            <a:noFill/>
            <a:ln w="50800" cap="flat" cmpd="sng">
              <a:solidFill>
                <a:srgbClr val="50C9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59" name="Google Shape;859;p47"/>
            <p:cNvSpPr/>
            <p:nvPr/>
          </p:nvSpPr>
          <p:spPr>
            <a:xfrm>
              <a:off x="7846849" y="1614949"/>
              <a:ext cx="152283" cy="244766"/>
            </a:xfrm>
            <a:custGeom>
              <a:avLst/>
              <a:gdLst/>
              <a:ahLst/>
              <a:cxnLst/>
              <a:rect l="l" t="t" r="r" b="b"/>
              <a:pathLst>
                <a:path w="60983" h="162819" extrusionOk="0">
                  <a:moveTo>
                    <a:pt x="0" y="83"/>
                  </a:moveTo>
                  <a:cubicBezTo>
                    <a:pt x="66546" y="-3299"/>
                    <a:pt x="55099" y="96916"/>
                    <a:pt x="60983" y="162819"/>
                  </a:cubicBezTo>
                </a:path>
              </a:pathLst>
            </a:custGeom>
            <a:noFill/>
            <a:ln w="47625" cap="flat" cmpd="sng">
              <a:solidFill>
                <a:srgbClr val="50C9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udy Old Style"/>
                <a:ea typeface="Candara"/>
                <a:cs typeface="Candara"/>
                <a:sym typeface="Candara"/>
              </a:endParaRPr>
            </a:p>
          </p:txBody>
        </p:sp>
        <p:cxnSp>
          <p:nvCxnSpPr>
            <p:cNvPr id="860" name="Google Shape;860;p47"/>
            <p:cNvCxnSpPr/>
            <p:nvPr/>
          </p:nvCxnSpPr>
          <p:spPr>
            <a:xfrm rot="5400000">
              <a:off x="7597190" y="1904725"/>
              <a:ext cx="556091" cy="0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61" name="Google Shape;861;p47"/>
            <p:cNvSpPr txBox="1"/>
            <p:nvPr/>
          </p:nvSpPr>
          <p:spPr>
            <a:xfrm>
              <a:off x="6848075" y="3252466"/>
              <a:ext cx="275094" cy="4000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b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udy Old Style"/>
                  <a:ea typeface="Source Sans Pro Light"/>
                  <a:cs typeface="Source Sans Pro Light"/>
                  <a:sym typeface="Source Sans Pro Light"/>
                </a:rPr>
                <a:t>6</a:t>
              </a:r>
              <a:endPara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udy Old Style"/>
                <a:ea typeface="+mn-ea"/>
                <a:cs typeface="+mn-cs"/>
              </a:endParaRPr>
            </a:p>
          </p:txBody>
        </p:sp>
        <p:sp>
          <p:nvSpPr>
            <p:cNvPr id="305" name="Google Shape;812;p47"/>
            <p:cNvSpPr/>
            <p:nvPr/>
          </p:nvSpPr>
          <p:spPr>
            <a:xfrm flipH="1">
              <a:off x="7101253" y="1740239"/>
              <a:ext cx="797707" cy="1653698"/>
            </a:xfrm>
            <a:custGeom>
              <a:avLst/>
              <a:gdLst/>
              <a:ahLst/>
              <a:cxnLst/>
              <a:rect l="l" t="t" r="r" b="b"/>
              <a:pathLst>
                <a:path w="718860" h="1592317" extrusionOk="0">
                  <a:moveTo>
                    <a:pt x="718860" y="1091"/>
                  </a:moveTo>
                  <a:lnTo>
                    <a:pt x="0" y="0"/>
                  </a:lnTo>
                  <a:cubicBezTo>
                    <a:pt x="906" y="250012"/>
                    <a:pt x="1813" y="500023"/>
                    <a:pt x="2719" y="750035"/>
                  </a:cubicBezTo>
                  <a:lnTo>
                    <a:pt x="545438" y="1437480"/>
                  </a:lnTo>
                  <a:cubicBezTo>
                    <a:pt x="555305" y="1541639"/>
                    <a:pt x="640826" y="1596459"/>
                    <a:pt x="703320" y="1592073"/>
                  </a:cubicBez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udy Old Style"/>
                <a:ea typeface="Candara"/>
                <a:cs typeface="Candara"/>
                <a:sym typeface="Candara"/>
              </a:endParaRPr>
            </a:p>
          </p:txBody>
        </p:sp>
        <p:sp>
          <p:nvSpPr>
            <p:cNvPr id="303" name="Google Shape;815;p47"/>
            <p:cNvSpPr/>
            <p:nvPr/>
          </p:nvSpPr>
          <p:spPr>
            <a:xfrm>
              <a:off x="6343555" y="1740239"/>
              <a:ext cx="797707" cy="1654615"/>
            </a:xfrm>
            <a:custGeom>
              <a:avLst/>
              <a:gdLst/>
              <a:ahLst/>
              <a:cxnLst/>
              <a:rect l="l" t="t" r="r" b="b"/>
              <a:pathLst>
                <a:path w="718860" h="1592317" extrusionOk="0">
                  <a:moveTo>
                    <a:pt x="718860" y="1091"/>
                  </a:moveTo>
                  <a:lnTo>
                    <a:pt x="0" y="0"/>
                  </a:lnTo>
                  <a:cubicBezTo>
                    <a:pt x="906" y="250012"/>
                    <a:pt x="1813" y="500023"/>
                    <a:pt x="2719" y="750035"/>
                  </a:cubicBezTo>
                  <a:lnTo>
                    <a:pt x="545438" y="1437480"/>
                  </a:lnTo>
                  <a:cubicBezTo>
                    <a:pt x="555305" y="1541639"/>
                    <a:pt x="640826" y="1596459"/>
                    <a:pt x="703320" y="1592073"/>
                  </a:cubicBez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udy Old Style"/>
                <a:ea typeface="Candara"/>
                <a:cs typeface="Candara"/>
                <a:sym typeface="Candara"/>
              </a:endParaRPr>
            </a:p>
          </p:txBody>
        </p:sp>
        <p:sp>
          <p:nvSpPr>
            <p:cNvPr id="936" name="Google Shape;936;p47"/>
            <p:cNvSpPr/>
            <p:nvPr/>
          </p:nvSpPr>
          <p:spPr>
            <a:xfrm>
              <a:off x="7633513" y="2284951"/>
              <a:ext cx="115527" cy="833623"/>
            </a:xfrm>
            <a:custGeom>
              <a:avLst/>
              <a:gdLst/>
              <a:ahLst/>
              <a:cxnLst/>
              <a:rect l="l" t="t" r="r" b="b"/>
              <a:pathLst>
                <a:path w="1390960" h="1113960" extrusionOk="0">
                  <a:moveTo>
                    <a:pt x="0" y="193655"/>
                  </a:moveTo>
                  <a:lnTo>
                    <a:pt x="0" y="1113960"/>
                  </a:lnTo>
                  <a:lnTo>
                    <a:pt x="1390960" y="923835"/>
                  </a:lnTo>
                  <a:cubicBezTo>
                    <a:pt x="1387982" y="553508"/>
                    <a:pt x="1385003" y="370327"/>
                    <a:pt x="1382025" y="0"/>
                  </a:cubicBezTo>
                </a:path>
              </a:pathLst>
            </a:custGeom>
            <a:gradFill>
              <a:gsLst>
                <a:gs pos="1075">
                  <a:srgbClr val="CFAE81"/>
                </a:gs>
                <a:gs pos="75000">
                  <a:schemeClr val="accent6">
                    <a:lumMod val="50000"/>
                  </a:schemeClr>
                </a:gs>
                <a:gs pos="61000">
                  <a:srgbClr val="CFAE81"/>
                </a:gs>
                <a:gs pos="100000">
                  <a:schemeClr val="accent6">
                    <a:lumMod val="50000"/>
                  </a:schemeClr>
                </a:gs>
              </a:gsLst>
              <a:lin ang="5400000" scaled="1"/>
            </a:gra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udy Old Style"/>
                <a:ea typeface="Candara"/>
                <a:cs typeface="Candara"/>
                <a:sym typeface="Candara"/>
              </a:endParaRPr>
            </a:p>
          </p:txBody>
        </p:sp>
        <p:cxnSp>
          <p:nvCxnSpPr>
            <p:cNvPr id="9" name="Straight Connector 8"/>
            <p:cNvCxnSpPr/>
            <p:nvPr/>
          </p:nvCxnSpPr>
          <p:spPr>
            <a:xfrm flipH="1">
              <a:off x="7662336" y="2417688"/>
              <a:ext cx="0" cy="462246"/>
            </a:xfrm>
            <a:prstGeom prst="line">
              <a:avLst/>
            </a:prstGeom>
            <a:ln w="1905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Google Shape;817;p47">
              <a:extLst>
                <a:ext uri="{FF2B5EF4-FFF2-40B4-BE49-F238E27FC236}">
                  <a16:creationId xmlns:a16="http://schemas.microsoft.com/office/drawing/2014/main" id="{409EA614-570D-370E-191A-F6BA752CB348}"/>
                </a:ext>
              </a:extLst>
            </p:cNvPr>
            <p:cNvSpPr/>
            <p:nvPr/>
          </p:nvSpPr>
          <p:spPr>
            <a:xfrm>
              <a:off x="6867387" y="2681229"/>
              <a:ext cx="202939" cy="202939"/>
            </a:xfrm>
            <a:prstGeom prst="ellipse">
              <a:avLst/>
            </a:prstGeom>
            <a:solidFill>
              <a:srgbClr val="CFAE8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udy Old Style"/>
                <a:ea typeface="Candara"/>
                <a:cs typeface="Candara"/>
                <a:sym typeface="Candara"/>
              </a:endParaRPr>
            </a:p>
          </p:txBody>
        </p:sp>
        <p:cxnSp>
          <p:nvCxnSpPr>
            <p:cNvPr id="5" name="Google Shape;843;p47">
              <a:extLst>
                <a:ext uri="{FF2B5EF4-FFF2-40B4-BE49-F238E27FC236}">
                  <a16:creationId xmlns:a16="http://schemas.microsoft.com/office/drawing/2014/main" id="{CC48962C-6E3A-A474-A0A6-8ECA1E956368}"/>
                </a:ext>
              </a:extLst>
            </p:cNvPr>
            <p:cNvCxnSpPr/>
            <p:nvPr/>
          </p:nvCxnSpPr>
          <p:spPr>
            <a:xfrm flipH="1">
              <a:off x="6890471" y="2884168"/>
              <a:ext cx="50735" cy="190108"/>
            </a:xfrm>
            <a:prstGeom prst="straightConnector1">
              <a:avLst/>
            </a:prstGeom>
            <a:noFill/>
            <a:ln w="57150" cap="flat" cmpd="dbl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" name="Google Shape;844;p47">
              <a:extLst>
                <a:ext uri="{FF2B5EF4-FFF2-40B4-BE49-F238E27FC236}">
                  <a16:creationId xmlns:a16="http://schemas.microsoft.com/office/drawing/2014/main" id="{CB035E22-AE62-3F05-5BC5-AD107F4313B0}"/>
                </a:ext>
              </a:extLst>
            </p:cNvPr>
            <p:cNvCxnSpPr/>
            <p:nvPr/>
          </p:nvCxnSpPr>
          <p:spPr>
            <a:xfrm flipH="1">
              <a:off x="6903979" y="2836571"/>
              <a:ext cx="50735" cy="190108"/>
            </a:xfrm>
            <a:prstGeom prst="straightConnector1">
              <a:avLst/>
            </a:prstGeom>
            <a:noFill/>
            <a:ln w="19050" cap="flat" cmpd="sng">
              <a:solidFill>
                <a:srgbClr val="CFAE8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59D52FE-1A75-CB10-B182-25455752E9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0570" y="2174846"/>
            <a:ext cx="2743200" cy="2508308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3D2A26DA-1E4B-33AD-425E-5991E08FFB6B}"/>
              </a:ext>
            </a:extLst>
          </p:cNvPr>
          <p:cNvGrpSpPr/>
          <p:nvPr/>
        </p:nvGrpSpPr>
        <p:grpSpPr>
          <a:xfrm>
            <a:off x="6350924" y="2238669"/>
            <a:ext cx="536923" cy="512844"/>
            <a:chOff x="6115221" y="1215540"/>
            <a:chExt cx="536923" cy="512844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113FF75-096A-F144-5088-CC0C458F996A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25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49F957FB-DEAD-FB05-7862-1FE3C9F0335C}"/>
                </a:ext>
              </a:extLst>
            </p:cNvPr>
            <p:cNvCxnSpPr>
              <a:cxnSpLocks/>
              <a:stCxn id="4" idx="2"/>
            </p:cNvCxnSpPr>
            <p:nvPr/>
          </p:nvCxnSpPr>
          <p:spPr>
            <a:xfrm flipH="1">
              <a:off x="6115221" y="1492539"/>
              <a:ext cx="366043" cy="23584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CD90CE8-FA92-8421-8A5D-B03BE0F67663}"/>
              </a:ext>
            </a:extLst>
          </p:cNvPr>
          <p:cNvGrpSpPr/>
          <p:nvPr/>
        </p:nvGrpSpPr>
        <p:grpSpPr>
          <a:xfrm>
            <a:off x="6264682" y="4172989"/>
            <a:ext cx="852796" cy="276999"/>
            <a:chOff x="5799348" y="1215540"/>
            <a:chExt cx="852796" cy="276999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4D70DF1-8FA9-5642-7836-934DE955CAD3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18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1B7F5538-4DEB-74A7-5AAD-01BB50BA90ED}"/>
                </a:ext>
              </a:extLst>
            </p:cNvPr>
            <p:cNvCxnSpPr>
              <a:cxnSpLocks/>
              <a:stCxn id="12" idx="1"/>
            </p:cNvCxnSpPr>
            <p:nvPr/>
          </p:nvCxnSpPr>
          <p:spPr>
            <a:xfrm flipH="1">
              <a:off x="5799348" y="1354040"/>
              <a:ext cx="51103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91810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811AFA2-4A1D-764F-665A-2025CD7982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144474">
            <a:off x="1903313" y="2778630"/>
            <a:ext cx="4823620" cy="1562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8E61F8F-9D96-FE6A-CDF9-8E2F6DD192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8927" y="3150524"/>
            <a:ext cx="2053205" cy="13987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CCE6C2A-4F60-E837-5BB5-A97D5D96A4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5426467" y="1263533"/>
            <a:ext cx="1339065" cy="4630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5411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95624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016AA63-77E8-8957-CA67-A4D01BCF2B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8960" y="2737795"/>
            <a:ext cx="5486400" cy="2203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2071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24AADEE-0E4B-E86E-554B-791C7A3282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0420" y="1725845"/>
            <a:ext cx="5486400" cy="300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3984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E2D33D4-8BB4-CDE7-0890-E6CB912656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6865" y="1402080"/>
            <a:ext cx="5486400" cy="3497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8765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94FBCAB0-A44F-C46F-3129-549D3A5C7325}"/>
              </a:ext>
            </a:extLst>
          </p:cNvPr>
          <p:cNvGrpSpPr>
            <a:grpSpLocks noChangeAspect="1"/>
          </p:cNvGrpSpPr>
          <p:nvPr/>
        </p:nvGrpSpPr>
        <p:grpSpPr>
          <a:xfrm>
            <a:off x="3058160" y="1767840"/>
            <a:ext cx="5486400" cy="3774758"/>
            <a:chOff x="1036320" y="-579120"/>
            <a:chExt cx="10307362" cy="709168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3DDF413-F7C9-04C2-FDDA-CB9FD9E95F9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75038" y="-416560"/>
              <a:ext cx="10068644" cy="6858000"/>
            </a:xfrm>
            <a:prstGeom prst="rect">
              <a:avLst/>
            </a:prstGeom>
          </p:spPr>
        </p:pic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0FD96D1C-37CB-3AE1-CB85-5587CF5B9A49}"/>
                </a:ext>
              </a:extLst>
            </p:cNvPr>
            <p:cNvSpPr/>
            <p:nvPr/>
          </p:nvSpPr>
          <p:spPr>
            <a:xfrm>
              <a:off x="1036320" y="5750560"/>
              <a:ext cx="7569200" cy="762000"/>
            </a:xfrm>
            <a:custGeom>
              <a:avLst/>
              <a:gdLst>
                <a:gd name="connsiteX0" fmla="*/ 30480 w 7569200"/>
                <a:gd name="connsiteY0" fmla="*/ 0 h 762000"/>
                <a:gd name="connsiteX1" fmla="*/ 7569200 w 7569200"/>
                <a:gd name="connsiteY1" fmla="*/ 762000 h 762000"/>
                <a:gd name="connsiteX2" fmla="*/ 0 w 7569200"/>
                <a:gd name="connsiteY2" fmla="*/ 741680 h 762000"/>
                <a:gd name="connsiteX3" fmla="*/ 30480 w 7569200"/>
                <a:gd name="connsiteY3" fmla="*/ 0 h 76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69200" h="762000">
                  <a:moveTo>
                    <a:pt x="30480" y="0"/>
                  </a:moveTo>
                  <a:lnTo>
                    <a:pt x="7569200" y="762000"/>
                  </a:lnTo>
                  <a:lnTo>
                    <a:pt x="0" y="74168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C81071BE-CCE5-D77C-F5A0-390F4F3C0F4A}"/>
                </a:ext>
              </a:extLst>
            </p:cNvPr>
            <p:cNvSpPr/>
            <p:nvPr/>
          </p:nvSpPr>
          <p:spPr>
            <a:xfrm>
              <a:off x="1147629" y="-579120"/>
              <a:ext cx="3668211" cy="6380480"/>
            </a:xfrm>
            <a:custGeom>
              <a:avLst/>
              <a:gdLst>
                <a:gd name="connsiteX0" fmla="*/ 3677920 w 3677920"/>
                <a:gd name="connsiteY0" fmla="*/ 264160 h 6309360"/>
                <a:gd name="connsiteX1" fmla="*/ 233680 w 3677920"/>
                <a:gd name="connsiteY1" fmla="*/ 3352800 h 6309360"/>
                <a:gd name="connsiteX2" fmla="*/ 223520 w 3677920"/>
                <a:gd name="connsiteY2" fmla="*/ 6309360 h 6309360"/>
                <a:gd name="connsiteX3" fmla="*/ 10160 w 3677920"/>
                <a:gd name="connsiteY3" fmla="*/ 6299200 h 6309360"/>
                <a:gd name="connsiteX4" fmla="*/ 0 w 3677920"/>
                <a:gd name="connsiteY4" fmla="*/ 0 h 6309360"/>
                <a:gd name="connsiteX5" fmla="*/ 3677920 w 3677920"/>
                <a:gd name="connsiteY5" fmla="*/ 264160 h 6309360"/>
                <a:gd name="connsiteX0" fmla="*/ 3668211 w 3668211"/>
                <a:gd name="connsiteY0" fmla="*/ 335280 h 6380480"/>
                <a:gd name="connsiteX1" fmla="*/ 223971 w 3668211"/>
                <a:gd name="connsiteY1" fmla="*/ 3423920 h 6380480"/>
                <a:gd name="connsiteX2" fmla="*/ 213811 w 3668211"/>
                <a:gd name="connsiteY2" fmla="*/ 6380480 h 6380480"/>
                <a:gd name="connsiteX3" fmla="*/ 451 w 3668211"/>
                <a:gd name="connsiteY3" fmla="*/ 6370320 h 6380480"/>
                <a:gd name="connsiteX4" fmla="*/ 10611 w 3668211"/>
                <a:gd name="connsiteY4" fmla="*/ 0 h 6380480"/>
                <a:gd name="connsiteX5" fmla="*/ 3668211 w 3668211"/>
                <a:gd name="connsiteY5" fmla="*/ 335280 h 638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68211" h="6380480">
                  <a:moveTo>
                    <a:pt x="3668211" y="335280"/>
                  </a:moveTo>
                  <a:lnTo>
                    <a:pt x="223971" y="3423920"/>
                  </a:lnTo>
                  <a:cubicBezTo>
                    <a:pt x="220584" y="4409440"/>
                    <a:pt x="217198" y="5394960"/>
                    <a:pt x="213811" y="6380480"/>
                  </a:cubicBezTo>
                  <a:lnTo>
                    <a:pt x="451" y="6370320"/>
                  </a:lnTo>
                  <a:cubicBezTo>
                    <a:pt x="-2936" y="4270587"/>
                    <a:pt x="13998" y="2099733"/>
                    <a:pt x="10611" y="0"/>
                  </a:cubicBezTo>
                  <a:lnTo>
                    <a:pt x="3668211" y="33528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605054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986F21-1B72-ACEF-95F8-933C8529FBD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Filter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05574B2-D2EE-B57A-497F-50693E7B0A5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7968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9B91CD3-6140-6726-8EEF-9689714A0ED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797" t="78435" r="16505"/>
          <a:stretch/>
        </p:blipFill>
        <p:spPr>
          <a:xfrm>
            <a:off x="9369823" y="1431169"/>
            <a:ext cx="2527070" cy="118316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A36566B-8FB0-1B82-F022-B980B486E0A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650" t="49192" r="15700" b="21262"/>
          <a:stretch/>
        </p:blipFill>
        <p:spPr>
          <a:xfrm rot="16200000">
            <a:off x="7863843" y="266008"/>
            <a:ext cx="706582" cy="16209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BF66E08-3563-8692-53CB-43881CFEB97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099" t="49192" r="34569" b="21262"/>
          <a:stretch/>
        </p:blipFill>
        <p:spPr>
          <a:xfrm rot="16200000">
            <a:off x="7831973" y="1597424"/>
            <a:ext cx="770323" cy="16209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3A86777-32C2-8418-399E-95EE78B4B6C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6806" b="72424"/>
          <a:stretch/>
        </p:blipFill>
        <p:spPr>
          <a:xfrm>
            <a:off x="6856129" y="4168399"/>
            <a:ext cx="2015410" cy="15129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31098D0-D7B0-3F83-8CF1-FE7B17D200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637" t="4288" r="52915" b="76262"/>
          <a:stretch/>
        </p:blipFill>
        <p:spPr>
          <a:xfrm>
            <a:off x="9199190" y="4381347"/>
            <a:ext cx="1532466" cy="1067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6244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9034AF8-39B7-C4E6-890D-7DB96B6C3A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3758236" y="991975"/>
            <a:ext cx="3788814" cy="54864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C4C7B985-66D4-46B9-8EC7-9CB4E2CD6F7B}"/>
              </a:ext>
            </a:extLst>
          </p:cNvPr>
          <p:cNvGrpSpPr/>
          <p:nvPr/>
        </p:nvGrpSpPr>
        <p:grpSpPr>
          <a:xfrm>
            <a:off x="7909765" y="1465343"/>
            <a:ext cx="263214" cy="1352672"/>
            <a:chOff x="6310384" y="1215540"/>
            <a:chExt cx="263214" cy="135267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C1F96D2-738B-6DE0-670D-EC0C0B1B9B9D}"/>
                </a:ext>
              </a:extLst>
            </p:cNvPr>
            <p:cNvSpPr txBox="1"/>
            <p:nvPr/>
          </p:nvSpPr>
          <p:spPr>
            <a:xfrm>
              <a:off x="6310384" y="1215540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2473C79A-DA90-93BB-5800-37D564CB7850}"/>
                </a:ext>
              </a:extLst>
            </p:cNvPr>
            <p:cNvCxnSpPr>
              <a:cxnSpLocks/>
              <a:stCxn id="7" idx="2"/>
            </p:cNvCxnSpPr>
            <p:nvPr/>
          </p:nvCxnSpPr>
          <p:spPr>
            <a:xfrm>
              <a:off x="6441991" y="1492539"/>
              <a:ext cx="0" cy="107567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431D40FC-E7D7-98E0-A9F9-C8C56522D9A5}"/>
              </a:ext>
            </a:extLst>
          </p:cNvPr>
          <p:cNvGrpSpPr/>
          <p:nvPr/>
        </p:nvGrpSpPr>
        <p:grpSpPr>
          <a:xfrm>
            <a:off x="7722524" y="2956092"/>
            <a:ext cx="1026804" cy="276999"/>
            <a:chOff x="5546794" y="1215540"/>
            <a:chExt cx="1026804" cy="27699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C3CA08F-7434-5441-A74A-4608ABC9B6EC}"/>
                </a:ext>
              </a:extLst>
            </p:cNvPr>
            <p:cNvSpPr txBox="1"/>
            <p:nvPr/>
          </p:nvSpPr>
          <p:spPr>
            <a:xfrm>
              <a:off x="6310384" y="1215540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2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FFEA90C0-F69D-72BB-9CAC-1967FF8A0101}"/>
                </a:ext>
              </a:extLst>
            </p:cNvPr>
            <p:cNvCxnSpPr>
              <a:cxnSpLocks/>
              <a:stCxn id="13" idx="1"/>
            </p:cNvCxnSpPr>
            <p:nvPr/>
          </p:nvCxnSpPr>
          <p:spPr>
            <a:xfrm flipH="1" flipV="1">
              <a:off x="5546794" y="1354039"/>
              <a:ext cx="763590" cy="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76F2259-1D0C-A836-BB0E-0EE1B5C8FFDD}"/>
              </a:ext>
            </a:extLst>
          </p:cNvPr>
          <p:cNvGrpSpPr/>
          <p:nvPr/>
        </p:nvGrpSpPr>
        <p:grpSpPr>
          <a:xfrm>
            <a:off x="7574291" y="1465343"/>
            <a:ext cx="263214" cy="1161479"/>
            <a:chOff x="6310384" y="1215540"/>
            <a:chExt cx="263214" cy="1161479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67D1070-2E0F-CD05-3C9A-C9CFB7FC1222}"/>
                </a:ext>
              </a:extLst>
            </p:cNvPr>
            <p:cNvSpPr txBox="1"/>
            <p:nvPr/>
          </p:nvSpPr>
          <p:spPr>
            <a:xfrm>
              <a:off x="6310384" y="1215540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3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4DBE501E-694E-1068-C234-90AED43B8DC0}"/>
                </a:ext>
              </a:extLst>
            </p:cNvPr>
            <p:cNvCxnSpPr>
              <a:cxnSpLocks/>
              <a:stCxn id="18" idx="2"/>
            </p:cNvCxnSpPr>
            <p:nvPr/>
          </p:nvCxnSpPr>
          <p:spPr>
            <a:xfrm>
              <a:off x="6441991" y="1492539"/>
              <a:ext cx="0" cy="88448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E523196-BA85-34F6-069B-D5BEFACB12EB}"/>
              </a:ext>
            </a:extLst>
          </p:cNvPr>
          <p:cNvGrpSpPr/>
          <p:nvPr/>
        </p:nvGrpSpPr>
        <p:grpSpPr>
          <a:xfrm>
            <a:off x="7335643" y="1465343"/>
            <a:ext cx="263214" cy="1161479"/>
            <a:chOff x="6310384" y="1215540"/>
            <a:chExt cx="263214" cy="1161479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6B3BE81-FDF1-0D46-42F0-F83789A54AB7}"/>
                </a:ext>
              </a:extLst>
            </p:cNvPr>
            <p:cNvSpPr txBox="1"/>
            <p:nvPr/>
          </p:nvSpPr>
          <p:spPr>
            <a:xfrm>
              <a:off x="6310384" y="1215540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4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49C0426E-7E61-1DA2-CDDB-BE711170A8A7}"/>
                </a:ext>
              </a:extLst>
            </p:cNvPr>
            <p:cNvCxnSpPr>
              <a:cxnSpLocks/>
              <a:stCxn id="22" idx="2"/>
            </p:cNvCxnSpPr>
            <p:nvPr/>
          </p:nvCxnSpPr>
          <p:spPr>
            <a:xfrm>
              <a:off x="6441991" y="1492539"/>
              <a:ext cx="0" cy="88448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F20E810-8768-6560-37AB-061959E89B45}"/>
              </a:ext>
            </a:extLst>
          </p:cNvPr>
          <p:cNvGrpSpPr/>
          <p:nvPr/>
        </p:nvGrpSpPr>
        <p:grpSpPr>
          <a:xfrm>
            <a:off x="7574291" y="3918858"/>
            <a:ext cx="1175037" cy="276999"/>
            <a:chOff x="5398561" y="1215540"/>
            <a:chExt cx="1175037" cy="276999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2532234-0E23-7FFA-DE84-A7FC89E29043}"/>
                </a:ext>
              </a:extLst>
            </p:cNvPr>
            <p:cNvSpPr txBox="1"/>
            <p:nvPr/>
          </p:nvSpPr>
          <p:spPr>
            <a:xfrm>
              <a:off x="6310384" y="1215540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6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BAFE09CE-0434-3624-9E49-22762F557769}"/>
                </a:ext>
              </a:extLst>
            </p:cNvPr>
            <p:cNvCxnSpPr>
              <a:cxnSpLocks/>
              <a:stCxn id="28" idx="1"/>
            </p:cNvCxnSpPr>
            <p:nvPr/>
          </p:nvCxnSpPr>
          <p:spPr>
            <a:xfrm flipH="1" flipV="1">
              <a:off x="5398561" y="1354039"/>
              <a:ext cx="911823" cy="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4F6173A-5FE8-6C3B-621D-7050C7147172}"/>
              </a:ext>
            </a:extLst>
          </p:cNvPr>
          <p:cNvGrpSpPr/>
          <p:nvPr/>
        </p:nvGrpSpPr>
        <p:grpSpPr>
          <a:xfrm>
            <a:off x="7598857" y="4486915"/>
            <a:ext cx="1175037" cy="276999"/>
            <a:chOff x="5398561" y="1215540"/>
            <a:chExt cx="1175037" cy="276999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89E1E69-B38F-EF6D-C330-6E0D53471807}"/>
                </a:ext>
              </a:extLst>
            </p:cNvPr>
            <p:cNvSpPr txBox="1"/>
            <p:nvPr/>
          </p:nvSpPr>
          <p:spPr>
            <a:xfrm>
              <a:off x="6310384" y="1215540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5</a:t>
              </a: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77E04A8A-5E32-BFD9-9DB5-BB5EC21BB57E}"/>
                </a:ext>
              </a:extLst>
            </p:cNvPr>
            <p:cNvCxnSpPr>
              <a:cxnSpLocks/>
              <a:stCxn id="32" idx="1"/>
            </p:cNvCxnSpPr>
            <p:nvPr/>
          </p:nvCxnSpPr>
          <p:spPr>
            <a:xfrm flipH="1" flipV="1">
              <a:off x="5398561" y="1354039"/>
              <a:ext cx="911823" cy="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6F971E4-9141-624A-2DEF-2C679AF43BC9}"/>
              </a:ext>
            </a:extLst>
          </p:cNvPr>
          <p:cNvGrpSpPr/>
          <p:nvPr/>
        </p:nvGrpSpPr>
        <p:grpSpPr>
          <a:xfrm>
            <a:off x="7080322" y="1465343"/>
            <a:ext cx="263214" cy="1219668"/>
            <a:chOff x="6310384" y="1215540"/>
            <a:chExt cx="263214" cy="1280772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7CE3C5C-8611-8F3A-D9ED-880007813DB6}"/>
                </a:ext>
              </a:extLst>
            </p:cNvPr>
            <p:cNvSpPr txBox="1"/>
            <p:nvPr/>
          </p:nvSpPr>
          <p:spPr>
            <a:xfrm>
              <a:off x="6310384" y="1215540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7</a:t>
              </a: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5CF8ADE7-7455-083E-52D3-5EA224391E24}"/>
                </a:ext>
              </a:extLst>
            </p:cNvPr>
            <p:cNvCxnSpPr>
              <a:cxnSpLocks/>
              <a:stCxn id="35" idx="2"/>
            </p:cNvCxnSpPr>
            <p:nvPr/>
          </p:nvCxnSpPr>
          <p:spPr>
            <a:xfrm flipH="1">
              <a:off x="6310384" y="1492539"/>
              <a:ext cx="131607" cy="100377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78B6014-2080-4DAD-0B6E-71A413649B7F}"/>
              </a:ext>
            </a:extLst>
          </p:cNvPr>
          <p:cNvGrpSpPr/>
          <p:nvPr/>
        </p:nvGrpSpPr>
        <p:grpSpPr>
          <a:xfrm>
            <a:off x="6844050" y="1465343"/>
            <a:ext cx="263214" cy="1277857"/>
            <a:chOff x="6310384" y="1215540"/>
            <a:chExt cx="263214" cy="1277857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A4DE0E4-AEB0-F34C-34B2-3604E300B0DF}"/>
                </a:ext>
              </a:extLst>
            </p:cNvPr>
            <p:cNvSpPr txBox="1"/>
            <p:nvPr/>
          </p:nvSpPr>
          <p:spPr>
            <a:xfrm>
              <a:off x="6310384" y="1215540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8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1DD2B75A-46E4-236C-C76E-74BC5B71F4EA}"/>
                </a:ext>
              </a:extLst>
            </p:cNvPr>
            <p:cNvCxnSpPr>
              <a:cxnSpLocks/>
              <a:stCxn id="39" idx="2"/>
            </p:cNvCxnSpPr>
            <p:nvPr/>
          </p:nvCxnSpPr>
          <p:spPr>
            <a:xfrm>
              <a:off x="6441991" y="1492539"/>
              <a:ext cx="0" cy="100085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A8A61359-9397-C16E-C706-299F67E98555}"/>
              </a:ext>
            </a:extLst>
          </p:cNvPr>
          <p:cNvGrpSpPr/>
          <p:nvPr/>
        </p:nvGrpSpPr>
        <p:grpSpPr>
          <a:xfrm>
            <a:off x="6712547" y="1465343"/>
            <a:ext cx="263214" cy="1161479"/>
            <a:chOff x="6310384" y="1215540"/>
            <a:chExt cx="263214" cy="1277857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22F692B5-58AA-7397-B19F-1D2B17945D67}"/>
                </a:ext>
              </a:extLst>
            </p:cNvPr>
            <p:cNvSpPr txBox="1"/>
            <p:nvPr/>
          </p:nvSpPr>
          <p:spPr>
            <a:xfrm>
              <a:off x="6310384" y="1215540"/>
              <a:ext cx="263214" cy="3047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9</a:t>
              </a: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612C5557-5237-0381-0498-3F7993FEA8F4}"/>
                </a:ext>
              </a:extLst>
            </p:cNvPr>
            <p:cNvCxnSpPr>
              <a:cxnSpLocks/>
              <a:stCxn id="45" idx="2"/>
            </p:cNvCxnSpPr>
            <p:nvPr/>
          </p:nvCxnSpPr>
          <p:spPr>
            <a:xfrm>
              <a:off x="6441991" y="1520294"/>
              <a:ext cx="0" cy="97310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D3C46ED0-C212-BA57-028C-D006E88589BA}"/>
              </a:ext>
            </a:extLst>
          </p:cNvPr>
          <p:cNvGrpSpPr/>
          <p:nvPr/>
        </p:nvGrpSpPr>
        <p:grpSpPr>
          <a:xfrm>
            <a:off x="6531964" y="1465343"/>
            <a:ext cx="341760" cy="1352672"/>
            <a:chOff x="6310384" y="1215540"/>
            <a:chExt cx="341760" cy="1352672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45DBCC69-848F-663B-A04D-41CD9A0789DB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10</a:t>
              </a:r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76DA7383-7692-20B6-F986-20399EE5BA7E}"/>
                </a:ext>
              </a:extLst>
            </p:cNvPr>
            <p:cNvCxnSpPr>
              <a:cxnSpLocks/>
              <a:stCxn id="48" idx="2"/>
            </p:cNvCxnSpPr>
            <p:nvPr/>
          </p:nvCxnSpPr>
          <p:spPr>
            <a:xfrm>
              <a:off x="6481264" y="1492539"/>
              <a:ext cx="0" cy="107567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91D2F131-6F45-DC41-4C4F-927849D49A6A}"/>
              </a:ext>
            </a:extLst>
          </p:cNvPr>
          <p:cNvGrpSpPr/>
          <p:nvPr/>
        </p:nvGrpSpPr>
        <p:grpSpPr>
          <a:xfrm>
            <a:off x="6014607" y="1463677"/>
            <a:ext cx="422685" cy="1277857"/>
            <a:chOff x="6262447" y="1215540"/>
            <a:chExt cx="422685" cy="1277857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3AC9D73F-8301-D049-F0C3-E4E726DC9AE0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12</a:t>
              </a:r>
            </a:p>
          </p:txBody>
        </p: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F40E75A4-E0F2-AA4E-05EE-DDB52E2FEE5D}"/>
                </a:ext>
              </a:extLst>
            </p:cNvPr>
            <p:cNvCxnSpPr>
              <a:cxnSpLocks/>
              <a:stCxn id="52" idx="2"/>
            </p:cNvCxnSpPr>
            <p:nvPr/>
          </p:nvCxnSpPr>
          <p:spPr>
            <a:xfrm>
              <a:off x="6481264" y="1492539"/>
              <a:ext cx="0" cy="100085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B81B6FB2-14F8-C1FC-72EE-C3A49A605289}"/>
                </a:ext>
              </a:extLst>
            </p:cNvPr>
            <p:cNvCxnSpPr>
              <a:cxnSpLocks/>
              <a:stCxn id="52" idx="2"/>
            </p:cNvCxnSpPr>
            <p:nvPr/>
          </p:nvCxnSpPr>
          <p:spPr>
            <a:xfrm>
              <a:off x="6481264" y="1492539"/>
              <a:ext cx="203868" cy="100085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349BE04F-1952-297F-9530-268EE7D47F7D}"/>
                </a:ext>
              </a:extLst>
            </p:cNvPr>
            <p:cNvCxnSpPr>
              <a:cxnSpLocks/>
              <a:stCxn id="52" idx="2"/>
            </p:cNvCxnSpPr>
            <p:nvPr/>
          </p:nvCxnSpPr>
          <p:spPr>
            <a:xfrm flipH="1">
              <a:off x="6262447" y="1492539"/>
              <a:ext cx="218817" cy="100085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035EED08-9EC8-CB6E-63C2-57337955DEFC}"/>
              </a:ext>
            </a:extLst>
          </p:cNvPr>
          <p:cNvGrpSpPr/>
          <p:nvPr/>
        </p:nvGrpSpPr>
        <p:grpSpPr>
          <a:xfrm>
            <a:off x="6318693" y="1463677"/>
            <a:ext cx="341760" cy="1277857"/>
            <a:chOff x="6310384" y="1215540"/>
            <a:chExt cx="341760" cy="1277857"/>
          </a:xfrm>
        </p:grpSpPr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D54F80FA-C76A-DF1A-AB4C-A08625EE726C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11</a:t>
              </a:r>
            </a:p>
          </p:txBody>
        </p: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38847A33-26F4-3E8A-2584-F054DFA0FBA0}"/>
                </a:ext>
              </a:extLst>
            </p:cNvPr>
            <p:cNvCxnSpPr>
              <a:cxnSpLocks/>
              <a:stCxn id="67" idx="2"/>
            </p:cNvCxnSpPr>
            <p:nvPr/>
          </p:nvCxnSpPr>
          <p:spPr>
            <a:xfrm>
              <a:off x="6481264" y="1492539"/>
              <a:ext cx="170880" cy="100085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20E7577E-BA75-3D46-C69E-C82F115FABF9}"/>
              </a:ext>
            </a:extLst>
          </p:cNvPr>
          <p:cNvGrpSpPr/>
          <p:nvPr/>
        </p:nvGrpSpPr>
        <p:grpSpPr>
          <a:xfrm>
            <a:off x="5519485" y="4123113"/>
            <a:ext cx="358923" cy="1881893"/>
            <a:chOff x="6310384" y="-550161"/>
            <a:chExt cx="358923" cy="2070455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BECE65AB-4CB5-A515-D126-3884F38BFDDD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3047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13</a:t>
              </a:r>
            </a:p>
          </p:txBody>
        </p: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E7E569CC-B78A-E0F9-3140-108FE56774C3}"/>
                </a:ext>
              </a:extLst>
            </p:cNvPr>
            <p:cNvCxnSpPr>
              <a:cxnSpLocks/>
              <a:stCxn id="72" idx="0"/>
            </p:cNvCxnSpPr>
            <p:nvPr/>
          </p:nvCxnSpPr>
          <p:spPr>
            <a:xfrm flipV="1">
              <a:off x="6481264" y="-550161"/>
              <a:ext cx="188043" cy="176570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8A64ECE1-C6BD-8E8B-4F11-0F99FAADB979}"/>
              </a:ext>
            </a:extLst>
          </p:cNvPr>
          <p:cNvGrpSpPr/>
          <p:nvPr/>
        </p:nvGrpSpPr>
        <p:grpSpPr>
          <a:xfrm>
            <a:off x="5993245" y="4195857"/>
            <a:ext cx="483834" cy="1809149"/>
            <a:chOff x="6233036" y="-470129"/>
            <a:chExt cx="483834" cy="1990423"/>
          </a:xfrm>
        </p:grpSpPr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5C98B2F0-C692-A03F-E560-FDD437E01BE8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3047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14</a:t>
              </a:r>
            </a:p>
          </p:txBody>
        </p: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FFED7FB1-2D75-A00F-6883-C235D89118CD}"/>
                </a:ext>
              </a:extLst>
            </p:cNvPr>
            <p:cNvCxnSpPr>
              <a:cxnSpLocks/>
              <a:stCxn id="87" idx="0"/>
            </p:cNvCxnSpPr>
            <p:nvPr/>
          </p:nvCxnSpPr>
          <p:spPr>
            <a:xfrm flipV="1">
              <a:off x="6481264" y="-470129"/>
              <a:ext cx="0" cy="168566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2491ED1D-C097-1086-20E7-AA0FEFA24379}"/>
                </a:ext>
              </a:extLst>
            </p:cNvPr>
            <p:cNvCxnSpPr>
              <a:cxnSpLocks/>
              <a:stCxn id="87" idx="0"/>
            </p:cNvCxnSpPr>
            <p:nvPr/>
          </p:nvCxnSpPr>
          <p:spPr>
            <a:xfrm flipV="1">
              <a:off x="6481264" y="-470129"/>
              <a:ext cx="235606" cy="168566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D3C05DED-7961-B0C9-2419-DFD65CEF3A3A}"/>
                </a:ext>
              </a:extLst>
            </p:cNvPr>
            <p:cNvCxnSpPr>
              <a:cxnSpLocks/>
              <a:stCxn id="87" idx="0"/>
            </p:cNvCxnSpPr>
            <p:nvPr/>
          </p:nvCxnSpPr>
          <p:spPr>
            <a:xfrm flipH="1" flipV="1">
              <a:off x="6233036" y="-455590"/>
              <a:ext cx="248228" cy="167113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8366C698-26BD-1999-D4FF-FFA558DA3C04}"/>
              </a:ext>
            </a:extLst>
          </p:cNvPr>
          <p:cNvGrpSpPr/>
          <p:nvPr/>
        </p:nvGrpSpPr>
        <p:grpSpPr>
          <a:xfrm>
            <a:off x="6518693" y="4123113"/>
            <a:ext cx="341760" cy="1881893"/>
            <a:chOff x="6310384" y="-455589"/>
            <a:chExt cx="341760" cy="1975883"/>
          </a:xfrm>
        </p:grpSpPr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DB465169-85B7-66EC-7809-B7D529A8F08E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3047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15</a:t>
              </a:r>
            </a:p>
          </p:txBody>
        </p:sp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958E079D-7965-2DEC-2E06-551C8DD85E1B}"/>
                </a:ext>
              </a:extLst>
            </p:cNvPr>
            <p:cNvCxnSpPr>
              <a:cxnSpLocks/>
              <a:stCxn id="98" idx="0"/>
            </p:cNvCxnSpPr>
            <p:nvPr/>
          </p:nvCxnSpPr>
          <p:spPr>
            <a:xfrm flipV="1">
              <a:off x="6481264" y="-455589"/>
              <a:ext cx="9971" cy="167112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D4E19F18-5317-ECA5-816A-31D8A15F5B05}"/>
              </a:ext>
            </a:extLst>
          </p:cNvPr>
          <p:cNvGrpSpPr/>
          <p:nvPr/>
        </p:nvGrpSpPr>
        <p:grpSpPr>
          <a:xfrm>
            <a:off x="5190592" y="3918858"/>
            <a:ext cx="650966" cy="2086148"/>
            <a:chOff x="6310384" y="-683966"/>
            <a:chExt cx="650966" cy="2190340"/>
          </a:xfrm>
        </p:grpSpPr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29D6C79D-C537-DF5A-D3C0-4C3350AE0D44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2908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16</a:t>
              </a:r>
            </a:p>
          </p:txBody>
        </p: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338C5D17-96F5-436A-2031-38D79474A236}"/>
                </a:ext>
              </a:extLst>
            </p:cNvPr>
            <p:cNvCxnSpPr>
              <a:cxnSpLocks/>
              <a:stCxn id="107" idx="0"/>
            </p:cNvCxnSpPr>
            <p:nvPr/>
          </p:nvCxnSpPr>
          <p:spPr>
            <a:xfrm flipV="1">
              <a:off x="6481264" y="-683966"/>
              <a:ext cx="480086" cy="189950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5578D87F-D375-D770-00BE-D693A822B62B}"/>
              </a:ext>
            </a:extLst>
          </p:cNvPr>
          <p:cNvGrpSpPr/>
          <p:nvPr/>
        </p:nvGrpSpPr>
        <p:grpSpPr>
          <a:xfrm>
            <a:off x="4868519" y="3735174"/>
            <a:ext cx="953847" cy="2269832"/>
            <a:chOff x="6310384" y="-876824"/>
            <a:chExt cx="953847" cy="2383198"/>
          </a:xfrm>
        </p:grpSpPr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DEC156D6-28D1-2ACD-E7E4-CB735796BEFA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2908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17</a:t>
              </a:r>
            </a:p>
          </p:txBody>
        </p:sp>
        <p:cxnSp>
          <p:nvCxnSpPr>
            <p:cNvPr id="112" name="Straight Arrow Connector 111">
              <a:extLst>
                <a:ext uri="{FF2B5EF4-FFF2-40B4-BE49-F238E27FC236}">
                  <a16:creationId xmlns:a16="http://schemas.microsoft.com/office/drawing/2014/main" id="{69D5D475-4966-DD51-5370-6C748E2577A3}"/>
                </a:ext>
              </a:extLst>
            </p:cNvPr>
            <p:cNvCxnSpPr>
              <a:cxnSpLocks/>
              <a:stCxn id="111" idx="0"/>
            </p:cNvCxnSpPr>
            <p:nvPr/>
          </p:nvCxnSpPr>
          <p:spPr>
            <a:xfrm flipV="1">
              <a:off x="6481264" y="-876824"/>
              <a:ext cx="782967" cy="209236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FAE086C9-8BEA-4B22-9018-C692882E32B0}"/>
              </a:ext>
            </a:extLst>
          </p:cNvPr>
          <p:cNvGrpSpPr/>
          <p:nvPr/>
        </p:nvGrpSpPr>
        <p:grpSpPr>
          <a:xfrm>
            <a:off x="6710878" y="3783276"/>
            <a:ext cx="341760" cy="2208472"/>
            <a:chOff x="6310384" y="-812399"/>
            <a:chExt cx="341760" cy="2318773"/>
          </a:xfrm>
        </p:grpSpPr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DF27E654-414C-E382-2355-C9B482CB4033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2908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18</a:t>
              </a:r>
            </a:p>
          </p:txBody>
        </p: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9B12C7AB-28CC-CA2E-D45A-94C4A9C1314F}"/>
                </a:ext>
              </a:extLst>
            </p:cNvPr>
            <p:cNvCxnSpPr>
              <a:cxnSpLocks/>
              <a:stCxn id="115" idx="0"/>
            </p:cNvCxnSpPr>
            <p:nvPr/>
          </p:nvCxnSpPr>
          <p:spPr>
            <a:xfrm flipH="1" flipV="1">
              <a:off x="6389321" y="-812399"/>
              <a:ext cx="91943" cy="202793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16FC35AF-BDF1-1DF5-BE71-4CFC446E671C}"/>
              </a:ext>
            </a:extLst>
          </p:cNvPr>
          <p:cNvGrpSpPr/>
          <p:nvPr/>
        </p:nvGrpSpPr>
        <p:grpSpPr>
          <a:xfrm>
            <a:off x="6912038" y="3826612"/>
            <a:ext cx="341760" cy="2160974"/>
            <a:chOff x="6310384" y="-762529"/>
            <a:chExt cx="341760" cy="2268903"/>
          </a:xfrm>
        </p:grpSpPr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B803048A-97FC-11E4-72F5-1E26B91B2CBC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2908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19</a:t>
              </a:r>
            </a:p>
          </p:txBody>
        </p:sp>
        <p:cxnSp>
          <p:nvCxnSpPr>
            <p:cNvPr id="120" name="Straight Arrow Connector 119">
              <a:extLst>
                <a:ext uri="{FF2B5EF4-FFF2-40B4-BE49-F238E27FC236}">
                  <a16:creationId xmlns:a16="http://schemas.microsoft.com/office/drawing/2014/main" id="{0DE7580F-3D2E-346C-6BFF-CBBE0480147B}"/>
                </a:ext>
              </a:extLst>
            </p:cNvPr>
            <p:cNvCxnSpPr>
              <a:cxnSpLocks/>
              <a:stCxn id="119" idx="0"/>
            </p:cNvCxnSpPr>
            <p:nvPr/>
          </p:nvCxnSpPr>
          <p:spPr>
            <a:xfrm flipH="1" flipV="1">
              <a:off x="6394941" y="-762529"/>
              <a:ext cx="86323" cy="197806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D95E3812-BDDD-AC2E-3595-FEBF84D726A0}"/>
              </a:ext>
            </a:extLst>
          </p:cNvPr>
          <p:cNvGrpSpPr/>
          <p:nvPr/>
        </p:nvGrpSpPr>
        <p:grpSpPr>
          <a:xfrm>
            <a:off x="3213834" y="5466303"/>
            <a:ext cx="341760" cy="508025"/>
            <a:chOff x="6310384" y="972976"/>
            <a:chExt cx="341760" cy="533398"/>
          </a:xfrm>
        </p:grpSpPr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F767028F-2AF7-088E-0726-B535BC8C2033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2908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20</a:t>
              </a:r>
            </a:p>
          </p:txBody>
        </p:sp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80A994A8-2497-651A-2730-FB9F74F94F67}"/>
                </a:ext>
              </a:extLst>
            </p:cNvPr>
            <p:cNvCxnSpPr>
              <a:cxnSpLocks/>
              <a:stCxn id="123" idx="0"/>
            </p:cNvCxnSpPr>
            <p:nvPr/>
          </p:nvCxnSpPr>
          <p:spPr>
            <a:xfrm flipV="1">
              <a:off x="6481264" y="972976"/>
              <a:ext cx="0" cy="24256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5E0B017E-1EAB-C529-0BB3-5873EC6B1AEB}"/>
              </a:ext>
            </a:extLst>
          </p:cNvPr>
          <p:cNvGrpSpPr/>
          <p:nvPr/>
        </p:nvGrpSpPr>
        <p:grpSpPr>
          <a:xfrm>
            <a:off x="3569257" y="4436347"/>
            <a:ext cx="341760" cy="1537981"/>
            <a:chOff x="6310384" y="-108420"/>
            <a:chExt cx="341760" cy="1614794"/>
          </a:xfrm>
        </p:grpSpPr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1E92FD40-8888-5BB9-3C4C-0936428147F0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2908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21</a:t>
              </a:r>
            </a:p>
          </p:txBody>
        </p:sp>
        <p:cxnSp>
          <p:nvCxnSpPr>
            <p:cNvPr id="128" name="Straight Arrow Connector 127">
              <a:extLst>
                <a:ext uri="{FF2B5EF4-FFF2-40B4-BE49-F238E27FC236}">
                  <a16:creationId xmlns:a16="http://schemas.microsoft.com/office/drawing/2014/main" id="{4C7F316E-E6F2-66AD-3B51-F710616CC144}"/>
                </a:ext>
              </a:extLst>
            </p:cNvPr>
            <p:cNvCxnSpPr>
              <a:cxnSpLocks/>
              <a:stCxn id="127" idx="0"/>
            </p:cNvCxnSpPr>
            <p:nvPr/>
          </p:nvCxnSpPr>
          <p:spPr>
            <a:xfrm flipV="1">
              <a:off x="6481264" y="-108420"/>
              <a:ext cx="0" cy="132396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A056D689-3A89-87C9-B634-FAEBB2C63973}"/>
              </a:ext>
            </a:extLst>
          </p:cNvPr>
          <p:cNvGrpSpPr/>
          <p:nvPr/>
        </p:nvGrpSpPr>
        <p:grpSpPr>
          <a:xfrm>
            <a:off x="3850955" y="4672484"/>
            <a:ext cx="341760" cy="1301843"/>
            <a:chOff x="6310384" y="139511"/>
            <a:chExt cx="341760" cy="1366862"/>
          </a:xfrm>
        </p:grpSpPr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AF5BBE34-4AB0-B9BC-12AF-98F391D8E206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2908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23</a:t>
              </a:r>
            </a:p>
          </p:txBody>
        </p:sp>
        <p:cxnSp>
          <p:nvCxnSpPr>
            <p:cNvPr id="133" name="Straight Arrow Connector 132">
              <a:extLst>
                <a:ext uri="{FF2B5EF4-FFF2-40B4-BE49-F238E27FC236}">
                  <a16:creationId xmlns:a16="http://schemas.microsoft.com/office/drawing/2014/main" id="{1F6EFF9C-179F-FA0E-4A67-B1C555525067}"/>
                </a:ext>
              </a:extLst>
            </p:cNvPr>
            <p:cNvCxnSpPr>
              <a:cxnSpLocks/>
              <a:stCxn id="132" idx="0"/>
            </p:cNvCxnSpPr>
            <p:nvPr/>
          </p:nvCxnSpPr>
          <p:spPr>
            <a:xfrm flipV="1">
              <a:off x="6481264" y="139511"/>
              <a:ext cx="0" cy="107602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93A21C39-7A34-026C-E81E-AB68173A6958}"/>
              </a:ext>
            </a:extLst>
          </p:cNvPr>
          <p:cNvGrpSpPr/>
          <p:nvPr/>
        </p:nvGrpSpPr>
        <p:grpSpPr>
          <a:xfrm>
            <a:off x="4487291" y="4672484"/>
            <a:ext cx="341760" cy="1301843"/>
            <a:chOff x="6310384" y="139511"/>
            <a:chExt cx="341760" cy="136686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BB5A6CF-474C-A21D-69C1-C57658C7D776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2908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24</a:t>
              </a:r>
            </a:p>
          </p:txBody>
        </p:sp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62F64EDF-88D4-6556-F687-981AE159CFC8}"/>
                </a:ext>
              </a:extLst>
            </p:cNvPr>
            <p:cNvCxnSpPr>
              <a:cxnSpLocks/>
              <a:stCxn id="3" idx="0"/>
            </p:cNvCxnSpPr>
            <p:nvPr/>
          </p:nvCxnSpPr>
          <p:spPr>
            <a:xfrm flipV="1">
              <a:off x="6481264" y="139511"/>
              <a:ext cx="0" cy="107602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587020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938211D-DACE-448F-A3BD-77AEBF5F78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4153" y="0"/>
            <a:ext cx="2296718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2780D60-EAD9-49DE-960B-ECE3B9B4E370}"/>
              </a:ext>
            </a:extLst>
          </p:cNvPr>
          <p:cNvSpPr txBox="1"/>
          <p:nvPr/>
        </p:nvSpPr>
        <p:spPr>
          <a:xfrm>
            <a:off x="6536787" y="38578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07D5880-4019-4C56-95E7-FA3783811039}"/>
              </a:ext>
            </a:extLst>
          </p:cNvPr>
          <p:cNvCxnSpPr>
            <a:cxnSpLocks/>
          </p:cNvCxnSpPr>
          <p:nvPr/>
        </p:nvCxnSpPr>
        <p:spPr>
          <a:xfrm flipH="1">
            <a:off x="5335421" y="570451"/>
            <a:ext cx="1090546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  <a:effectLst>
            <a:glow rad="381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85A4C6D6-98CD-4A87-BCD7-8CBE33813E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5424" y="0"/>
            <a:ext cx="2167904" cy="6858000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E4A77FD-AB59-4C50-AABA-BCDF9D351454}"/>
              </a:ext>
            </a:extLst>
          </p:cNvPr>
          <p:cNvCxnSpPr>
            <a:cxnSpLocks/>
          </p:cNvCxnSpPr>
          <p:nvPr/>
        </p:nvCxnSpPr>
        <p:spPr>
          <a:xfrm flipH="1">
            <a:off x="6016329" y="3365384"/>
            <a:ext cx="409638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  <a:effectLst>
            <a:glow rad="381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6C12358-4C20-4AC7-8F04-F52AA9DCDD48}"/>
              </a:ext>
            </a:extLst>
          </p:cNvPr>
          <p:cNvCxnSpPr>
            <a:cxnSpLocks/>
          </p:cNvCxnSpPr>
          <p:nvPr/>
        </p:nvCxnSpPr>
        <p:spPr>
          <a:xfrm flipH="1">
            <a:off x="5575542" y="4566409"/>
            <a:ext cx="85042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  <a:effectLst>
            <a:glow rad="381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5997CFF-9B53-46F4-A1F2-0850AA08A023}"/>
              </a:ext>
            </a:extLst>
          </p:cNvPr>
          <p:cNvSpPr txBox="1"/>
          <p:nvPr/>
        </p:nvSpPr>
        <p:spPr>
          <a:xfrm>
            <a:off x="6452364" y="318071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224E52C-2F10-4DBA-9A7C-2A4FE6B30E35}"/>
              </a:ext>
            </a:extLst>
          </p:cNvPr>
          <p:cNvSpPr txBox="1"/>
          <p:nvPr/>
        </p:nvSpPr>
        <p:spPr>
          <a:xfrm>
            <a:off x="6425967" y="4381743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B58D1BB-07E3-4B0C-A748-9A29412E2D43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6754050" y="3365384"/>
            <a:ext cx="42692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  <a:effectLst>
            <a:glow rad="381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13BC30C-2564-4AD0-8636-C7BB314C805D}"/>
              </a:ext>
            </a:extLst>
          </p:cNvPr>
          <p:cNvCxnSpPr>
            <a:cxnSpLocks/>
            <a:stCxn id="22" idx="3"/>
          </p:cNvCxnSpPr>
          <p:nvPr/>
        </p:nvCxnSpPr>
        <p:spPr>
          <a:xfrm flipV="1">
            <a:off x="6734065" y="4381743"/>
            <a:ext cx="975418" cy="18466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  <a:effectLst>
            <a:glow rad="381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79833C59-48D6-4D49-9D01-FB049340C29B}"/>
              </a:ext>
            </a:extLst>
          </p:cNvPr>
          <p:cNvCxnSpPr>
            <a:cxnSpLocks/>
            <a:stCxn id="2" idx="3"/>
          </p:cNvCxnSpPr>
          <p:nvPr/>
        </p:nvCxnSpPr>
        <p:spPr>
          <a:xfrm>
            <a:off x="6838473" y="570451"/>
            <a:ext cx="1105901" cy="27699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  <a:effectLst>
            <a:glow rad="381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0183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D7386A-7CFD-BFDE-F47E-5CCCE857A6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6857" y="925371"/>
            <a:ext cx="5486400" cy="4484594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D1FC6C8A-E0DD-6F62-428A-422A99742487}"/>
              </a:ext>
            </a:extLst>
          </p:cNvPr>
          <p:cNvGrpSpPr/>
          <p:nvPr/>
        </p:nvGrpSpPr>
        <p:grpSpPr>
          <a:xfrm>
            <a:off x="5174879" y="1110912"/>
            <a:ext cx="263214" cy="674245"/>
            <a:chOff x="6310384" y="1215540"/>
            <a:chExt cx="263214" cy="674245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653C7EF-A3B7-3D7D-5937-C03ADF30EE8E}"/>
                </a:ext>
              </a:extLst>
            </p:cNvPr>
            <p:cNvSpPr txBox="1"/>
            <p:nvPr/>
          </p:nvSpPr>
          <p:spPr>
            <a:xfrm>
              <a:off x="6310384" y="1215540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28F085C1-A12D-E480-7C5F-6D9C18C3DEC7}"/>
                </a:ext>
              </a:extLst>
            </p:cNvPr>
            <p:cNvCxnSpPr>
              <a:cxnSpLocks/>
              <a:stCxn id="4" idx="2"/>
            </p:cNvCxnSpPr>
            <p:nvPr/>
          </p:nvCxnSpPr>
          <p:spPr>
            <a:xfrm>
              <a:off x="6441991" y="1492539"/>
              <a:ext cx="0" cy="39724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AFEF3F3D-C305-793F-6146-029E6E7F8AA9}"/>
              </a:ext>
            </a:extLst>
          </p:cNvPr>
          <p:cNvGrpSpPr/>
          <p:nvPr/>
        </p:nvGrpSpPr>
        <p:grpSpPr>
          <a:xfrm>
            <a:off x="10764983" y="3809086"/>
            <a:ext cx="1026804" cy="276999"/>
            <a:chOff x="5546794" y="1215540"/>
            <a:chExt cx="1026804" cy="276999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1C00C08-D9C0-3F5F-080D-36F23B0AEA9D}"/>
                </a:ext>
              </a:extLst>
            </p:cNvPr>
            <p:cNvSpPr txBox="1"/>
            <p:nvPr/>
          </p:nvSpPr>
          <p:spPr>
            <a:xfrm>
              <a:off x="6310384" y="1215540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2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80F4E9F5-7B8E-7484-3F09-37D01527DEA1}"/>
                </a:ext>
              </a:extLst>
            </p:cNvPr>
            <p:cNvCxnSpPr>
              <a:cxnSpLocks/>
              <a:stCxn id="7" idx="1"/>
            </p:cNvCxnSpPr>
            <p:nvPr/>
          </p:nvCxnSpPr>
          <p:spPr>
            <a:xfrm flipH="1" flipV="1">
              <a:off x="5546794" y="1354039"/>
              <a:ext cx="763590" cy="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CE70033F-9039-15C9-4447-DCE82E74F9A6}"/>
              </a:ext>
            </a:extLst>
          </p:cNvPr>
          <p:cNvGrpSpPr/>
          <p:nvPr/>
        </p:nvGrpSpPr>
        <p:grpSpPr>
          <a:xfrm>
            <a:off x="10616750" y="2318337"/>
            <a:ext cx="263214" cy="1161479"/>
            <a:chOff x="6310384" y="1215540"/>
            <a:chExt cx="263214" cy="1161479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9A7F571-D398-6B03-E276-D6E33BDB3CED}"/>
                </a:ext>
              </a:extLst>
            </p:cNvPr>
            <p:cNvSpPr txBox="1"/>
            <p:nvPr/>
          </p:nvSpPr>
          <p:spPr>
            <a:xfrm>
              <a:off x="6310384" y="1215540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3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DF077695-0093-3BE0-3B0F-B97F1C09D8FC}"/>
                </a:ext>
              </a:extLst>
            </p:cNvPr>
            <p:cNvCxnSpPr>
              <a:cxnSpLocks/>
              <a:stCxn id="10" idx="2"/>
            </p:cNvCxnSpPr>
            <p:nvPr/>
          </p:nvCxnSpPr>
          <p:spPr>
            <a:xfrm>
              <a:off x="6441991" y="1492539"/>
              <a:ext cx="0" cy="88448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CFE8801-AEEA-45D7-A7C4-917FE4CE4D31}"/>
              </a:ext>
            </a:extLst>
          </p:cNvPr>
          <p:cNvGrpSpPr/>
          <p:nvPr/>
        </p:nvGrpSpPr>
        <p:grpSpPr>
          <a:xfrm>
            <a:off x="10378102" y="2318337"/>
            <a:ext cx="263214" cy="1161479"/>
            <a:chOff x="6310384" y="1215540"/>
            <a:chExt cx="263214" cy="116147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630E53F-BA68-7193-D039-96D4FFBF86DB}"/>
                </a:ext>
              </a:extLst>
            </p:cNvPr>
            <p:cNvSpPr txBox="1"/>
            <p:nvPr/>
          </p:nvSpPr>
          <p:spPr>
            <a:xfrm>
              <a:off x="6310384" y="1215540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4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AA33C005-BDA0-9E46-DA1F-CA1462C8CB1B}"/>
                </a:ext>
              </a:extLst>
            </p:cNvPr>
            <p:cNvCxnSpPr>
              <a:cxnSpLocks/>
              <a:stCxn id="13" idx="2"/>
            </p:cNvCxnSpPr>
            <p:nvPr/>
          </p:nvCxnSpPr>
          <p:spPr>
            <a:xfrm>
              <a:off x="6441991" y="1492539"/>
              <a:ext cx="0" cy="88448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3856F9E-8577-B8F4-F97A-0072DD0A3A36}"/>
              </a:ext>
            </a:extLst>
          </p:cNvPr>
          <p:cNvGrpSpPr/>
          <p:nvPr/>
        </p:nvGrpSpPr>
        <p:grpSpPr>
          <a:xfrm>
            <a:off x="10616750" y="4771852"/>
            <a:ext cx="1175037" cy="276999"/>
            <a:chOff x="5398561" y="1215540"/>
            <a:chExt cx="1175037" cy="276999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BC23583-922F-7440-E5DB-F920733A2B8E}"/>
                </a:ext>
              </a:extLst>
            </p:cNvPr>
            <p:cNvSpPr txBox="1"/>
            <p:nvPr/>
          </p:nvSpPr>
          <p:spPr>
            <a:xfrm>
              <a:off x="6310384" y="1215540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6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01EEBB0D-6C3D-873E-3331-9F9CFCF7EEF0}"/>
                </a:ext>
              </a:extLst>
            </p:cNvPr>
            <p:cNvCxnSpPr>
              <a:cxnSpLocks/>
              <a:stCxn id="16" idx="1"/>
            </p:cNvCxnSpPr>
            <p:nvPr/>
          </p:nvCxnSpPr>
          <p:spPr>
            <a:xfrm flipH="1" flipV="1">
              <a:off x="5398561" y="1354039"/>
              <a:ext cx="911823" cy="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6CB4B83-1E8B-EAB0-4E69-0F3B32FC67E8}"/>
              </a:ext>
            </a:extLst>
          </p:cNvPr>
          <p:cNvGrpSpPr/>
          <p:nvPr/>
        </p:nvGrpSpPr>
        <p:grpSpPr>
          <a:xfrm>
            <a:off x="10641316" y="5339909"/>
            <a:ext cx="1175037" cy="276999"/>
            <a:chOff x="5398561" y="1215540"/>
            <a:chExt cx="1175037" cy="276999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9E8A2DA-D61E-C091-8786-D33F06567D3C}"/>
                </a:ext>
              </a:extLst>
            </p:cNvPr>
            <p:cNvSpPr txBox="1"/>
            <p:nvPr/>
          </p:nvSpPr>
          <p:spPr>
            <a:xfrm>
              <a:off x="6310384" y="1215540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5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4974C9F6-AE9E-69CC-277B-6D840AA3B7ED}"/>
                </a:ext>
              </a:extLst>
            </p:cNvPr>
            <p:cNvCxnSpPr>
              <a:cxnSpLocks/>
              <a:stCxn id="19" idx="1"/>
            </p:cNvCxnSpPr>
            <p:nvPr/>
          </p:nvCxnSpPr>
          <p:spPr>
            <a:xfrm flipH="1" flipV="1">
              <a:off x="5398561" y="1354039"/>
              <a:ext cx="911823" cy="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49C1A3C-133E-8059-9270-337C100F1B94}"/>
              </a:ext>
            </a:extLst>
          </p:cNvPr>
          <p:cNvGrpSpPr/>
          <p:nvPr/>
        </p:nvGrpSpPr>
        <p:grpSpPr>
          <a:xfrm>
            <a:off x="4575176" y="993046"/>
            <a:ext cx="263214" cy="671365"/>
            <a:chOff x="6310384" y="1215540"/>
            <a:chExt cx="263214" cy="705000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D8A9BC5-AD21-83EB-2F63-093C6DDA7D98}"/>
                </a:ext>
              </a:extLst>
            </p:cNvPr>
            <p:cNvSpPr txBox="1"/>
            <p:nvPr/>
          </p:nvSpPr>
          <p:spPr>
            <a:xfrm>
              <a:off x="6310384" y="1215540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7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86FD19C0-1AA1-EC2C-8CDE-40849B3CFCCC}"/>
                </a:ext>
              </a:extLst>
            </p:cNvPr>
            <p:cNvCxnSpPr>
              <a:cxnSpLocks/>
              <a:stCxn id="22" idx="2"/>
            </p:cNvCxnSpPr>
            <p:nvPr/>
          </p:nvCxnSpPr>
          <p:spPr>
            <a:xfrm>
              <a:off x="6441991" y="1492539"/>
              <a:ext cx="0" cy="42800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4DE50B0-E2EA-D585-DCCA-8F5EE36CCD1D}"/>
              </a:ext>
            </a:extLst>
          </p:cNvPr>
          <p:cNvGrpSpPr/>
          <p:nvPr/>
        </p:nvGrpSpPr>
        <p:grpSpPr>
          <a:xfrm>
            <a:off x="9886509" y="2318337"/>
            <a:ext cx="263214" cy="1277857"/>
            <a:chOff x="6310384" y="1215540"/>
            <a:chExt cx="263214" cy="1277857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3E80CD3-C832-E2A2-E8FD-6C7B6F07D54A}"/>
                </a:ext>
              </a:extLst>
            </p:cNvPr>
            <p:cNvSpPr txBox="1"/>
            <p:nvPr/>
          </p:nvSpPr>
          <p:spPr>
            <a:xfrm>
              <a:off x="6310384" y="1215540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8</a:t>
              </a: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0D6B4ED6-71F2-A73F-EA10-FC71EC981963}"/>
                </a:ext>
              </a:extLst>
            </p:cNvPr>
            <p:cNvCxnSpPr>
              <a:cxnSpLocks/>
              <a:stCxn id="25" idx="2"/>
            </p:cNvCxnSpPr>
            <p:nvPr/>
          </p:nvCxnSpPr>
          <p:spPr>
            <a:xfrm>
              <a:off x="6441991" y="1492539"/>
              <a:ext cx="0" cy="100085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24EBE3F-652C-0EAC-FE2C-4E9A566E7C18}"/>
              </a:ext>
            </a:extLst>
          </p:cNvPr>
          <p:cNvGrpSpPr/>
          <p:nvPr/>
        </p:nvGrpSpPr>
        <p:grpSpPr>
          <a:xfrm>
            <a:off x="9755006" y="2318337"/>
            <a:ext cx="263214" cy="1161479"/>
            <a:chOff x="6310384" y="1215540"/>
            <a:chExt cx="263214" cy="1277857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8419FEE-2052-D422-C4E4-97F39548F6A3}"/>
                </a:ext>
              </a:extLst>
            </p:cNvPr>
            <p:cNvSpPr txBox="1"/>
            <p:nvPr/>
          </p:nvSpPr>
          <p:spPr>
            <a:xfrm>
              <a:off x="6310384" y="1215540"/>
              <a:ext cx="263214" cy="3047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9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992B4586-1914-2034-F72A-FC379478F787}"/>
                </a:ext>
              </a:extLst>
            </p:cNvPr>
            <p:cNvCxnSpPr>
              <a:cxnSpLocks/>
              <a:stCxn id="28" idx="2"/>
            </p:cNvCxnSpPr>
            <p:nvPr/>
          </p:nvCxnSpPr>
          <p:spPr>
            <a:xfrm>
              <a:off x="6441991" y="1520294"/>
              <a:ext cx="0" cy="97310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F64F4ED-A96F-80A9-7BCA-E96E8457AEE2}"/>
              </a:ext>
            </a:extLst>
          </p:cNvPr>
          <p:cNvGrpSpPr/>
          <p:nvPr/>
        </p:nvGrpSpPr>
        <p:grpSpPr>
          <a:xfrm>
            <a:off x="9574423" y="2318337"/>
            <a:ext cx="341760" cy="1352672"/>
            <a:chOff x="6310384" y="1215540"/>
            <a:chExt cx="341760" cy="1352672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7F6ABEA-5D67-94AC-C879-8D295CCBEABC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10</a:t>
              </a: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7A0FF0B6-49EA-2CB7-56E2-1556321D1C02}"/>
                </a:ext>
              </a:extLst>
            </p:cNvPr>
            <p:cNvCxnSpPr>
              <a:cxnSpLocks/>
              <a:stCxn id="31" idx="2"/>
            </p:cNvCxnSpPr>
            <p:nvPr/>
          </p:nvCxnSpPr>
          <p:spPr>
            <a:xfrm>
              <a:off x="6481264" y="1492539"/>
              <a:ext cx="0" cy="107567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9CD524CC-26A7-CC39-57B8-00AC52092535}"/>
              </a:ext>
            </a:extLst>
          </p:cNvPr>
          <p:cNvGrpSpPr/>
          <p:nvPr/>
        </p:nvGrpSpPr>
        <p:grpSpPr>
          <a:xfrm>
            <a:off x="3647504" y="4472247"/>
            <a:ext cx="341760" cy="775658"/>
            <a:chOff x="6310384" y="716881"/>
            <a:chExt cx="341760" cy="775658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4DDD761-8CDE-5E39-9960-133CB0F8B8CC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11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CF8D3D47-E4A5-8068-5BF0-BB7106125626}"/>
                </a:ext>
              </a:extLst>
            </p:cNvPr>
            <p:cNvCxnSpPr>
              <a:cxnSpLocks/>
              <a:stCxn id="39" idx="0"/>
            </p:cNvCxnSpPr>
            <p:nvPr/>
          </p:nvCxnSpPr>
          <p:spPr>
            <a:xfrm flipV="1">
              <a:off x="6481264" y="716881"/>
              <a:ext cx="0" cy="49865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5D296726-5C65-BBB9-178F-8C7FA2CB5F7A}"/>
              </a:ext>
            </a:extLst>
          </p:cNvPr>
          <p:cNvGrpSpPr/>
          <p:nvPr/>
        </p:nvGrpSpPr>
        <p:grpSpPr>
          <a:xfrm>
            <a:off x="8574811" y="169965"/>
            <a:ext cx="358923" cy="1881893"/>
            <a:chOff x="6310384" y="-550161"/>
            <a:chExt cx="358923" cy="2070455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FBAF7D8-9880-4538-C748-D2A79729282D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3047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13</a:t>
              </a: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BBC82E62-D90F-514B-469D-42963617E3E0}"/>
                </a:ext>
              </a:extLst>
            </p:cNvPr>
            <p:cNvCxnSpPr>
              <a:cxnSpLocks/>
              <a:stCxn id="42" idx="0"/>
            </p:cNvCxnSpPr>
            <p:nvPr/>
          </p:nvCxnSpPr>
          <p:spPr>
            <a:xfrm flipV="1">
              <a:off x="6481264" y="-550161"/>
              <a:ext cx="188043" cy="176570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07A91C25-46DB-04B3-8045-77C1949D7B62}"/>
              </a:ext>
            </a:extLst>
          </p:cNvPr>
          <p:cNvGrpSpPr/>
          <p:nvPr/>
        </p:nvGrpSpPr>
        <p:grpSpPr>
          <a:xfrm>
            <a:off x="9035704" y="5048851"/>
            <a:ext cx="483834" cy="1809149"/>
            <a:chOff x="6233036" y="-470129"/>
            <a:chExt cx="483834" cy="1990423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B3C29C67-4712-D5CB-3ECB-F60B3C829AB2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3047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14</a:t>
              </a: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7E42FEA3-9F1C-96F8-CCE7-2102105D416D}"/>
                </a:ext>
              </a:extLst>
            </p:cNvPr>
            <p:cNvCxnSpPr>
              <a:cxnSpLocks/>
              <a:stCxn id="45" idx="0"/>
            </p:cNvCxnSpPr>
            <p:nvPr/>
          </p:nvCxnSpPr>
          <p:spPr>
            <a:xfrm flipV="1">
              <a:off x="6481264" y="-470129"/>
              <a:ext cx="0" cy="168566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6B9824B5-D961-9744-02E9-E7804E27DAB7}"/>
                </a:ext>
              </a:extLst>
            </p:cNvPr>
            <p:cNvCxnSpPr>
              <a:cxnSpLocks/>
              <a:stCxn id="45" idx="0"/>
            </p:cNvCxnSpPr>
            <p:nvPr/>
          </p:nvCxnSpPr>
          <p:spPr>
            <a:xfrm flipV="1">
              <a:off x="6481264" y="-470129"/>
              <a:ext cx="235606" cy="168566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15136DC7-BDE4-5260-B1F9-90E414EB4D79}"/>
                </a:ext>
              </a:extLst>
            </p:cNvPr>
            <p:cNvCxnSpPr>
              <a:cxnSpLocks/>
              <a:stCxn id="45" idx="0"/>
            </p:cNvCxnSpPr>
            <p:nvPr/>
          </p:nvCxnSpPr>
          <p:spPr>
            <a:xfrm flipH="1" flipV="1">
              <a:off x="6233036" y="-455590"/>
              <a:ext cx="248228" cy="167113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5B1747DF-F15E-2953-D582-8A1942FC3D9F}"/>
              </a:ext>
            </a:extLst>
          </p:cNvPr>
          <p:cNvGrpSpPr/>
          <p:nvPr/>
        </p:nvGrpSpPr>
        <p:grpSpPr>
          <a:xfrm>
            <a:off x="9561152" y="4976107"/>
            <a:ext cx="341760" cy="1881893"/>
            <a:chOff x="6310384" y="-455589"/>
            <a:chExt cx="341760" cy="1975883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DCC50F0A-B0C6-BEE3-F089-FE215CA3FDB6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3047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15</a:t>
              </a:r>
            </a:p>
          </p:txBody>
        </p: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6B8047FA-ADFA-D89D-0DC3-12A2E264E7FC}"/>
                </a:ext>
              </a:extLst>
            </p:cNvPr>
            <p:cNvCxnSpPr>
              <a:cxnSpLocks/>
              <a:stCxn id="50" idx="0"/>
            </p:cNvCxnSpPr>
            <p:nvPr/>
          </p:nvCxnSpPr>
          <p:spPr>
            <a:xfrm flipV="1">
              <a:off x="6481264" y="-455589"/>
              <a:ext cx="9971" cy="167112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5267DF04-2D10-DF47-8146-70385BC9F547}"/>
              </a:ext>
            </a:extLst>
          </p:cNvPr>
          <p:cNvGrpSpPr/>
          <p:nvPr/>
        </p:nvGrpSpPr>
        <p:grpSpPr>
          <a:xfrm>
            <a:off x="8233051" y="4771852"/>
            <a:ext cx="650966" cy="2086148"/>
            <a:chOff x="6310384" y="-683966"/>
            <a:chExt cx="650966" cy="2190340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FF4D9380-7BE4-E767-53D9-9A8971C32369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2908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16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C2EE1440-A96B-BAC9-2283-6817DDB1BBCA}"/>
                </a:ext>
              </a:extLst>
            </p:cNvPr>
            <p:cNvCxnSpPr>
              <a:cxnSpLocks/>
              <a:stCxn id="53" idx="0"/>
            </p:cNvCxnSpPr>
            <p:nvPr/>
          </p:nvCxnSpPr>
          <p:spPr>
            <a:xfrm flipV="1">
              <a:off x="6481264" y="-683966"/>
              <a:ext cx="480086" cy="189950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D6FFE3D2-246D-516F-73B0-9F5553409647}"/>
              </a:ext>
            </a:extLst>
          </p:cNvPr>
          <p:cNvGrpSpPr/>
          <p:nvPr/>
        </p:nvGrpSpPr>
        <p:grpSpPr>
          <a:xfrm>
            <a:off x="7910978" y="4588168"/>
            <a:ext cx="953847" cy="2269832"/>
            <a:chOff x="6310384" y="-876824"/>
            <a:chExt cx="953847" cy="2383198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BE8E0CAE-29CB-3767-4088-4DD831A3A0FD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2908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17</a:t>
              </a:r>
            </a:p>
          </p:txBody>
        </p: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3E114CBB-6319-5494-F5F8-5B0B729458CA}"/>
                </a:ext>
              </a:extLst>
            </p:cNvPr>
            <p:cNvCxnSpPr>
              <a:cxnSpLocks/>
              <a:stCxn id="56" idx="0"/>
            </p:cNvCxnSpPr>
            <p:nvPr/>
          </p:nvCxnSpPr>
          <p:spPr>
            <a:xfrm flipV="1">
              <a:off x="6481264" y="-876824"/>
              <a:ext cx="782967" cy="209236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478283E6-B772-3A06-DA50-ACAC474381C8}"/>
              </a:ext>
            </a:extLst>
          </p:cNvPr>
          <p:cNvGrpSpPr/>
          <p:nvPr/>
        </p:nvGrpSpPr>
        <p:grpSpPr>
          <a:xfrm>
            <a:off x="9753337" y="4636270"/>
            <a:ext cx="341760" cy="2208472"/>
            <a:chOff x="6310384" y="-812399"/>
            <a:chExt cx="341760" cy="2318773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4794BC60-7F36-79CA-3F10-0B5682822736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2908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18</a:t>
              </a:r>
            </a:p>
          </p:txBody>
        </p: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6061E352-FC25-7813-C513-09EE59D974CB}"/>
                </a:ext>
              </a:extLst>
            </p:cNvPr>
            <p:cNvCxnSpPr>
              <a:cxnSpLocks/>
              <a:stCxn id="59" idx="0"/>
            </p:cNvCxnSpPr>
            <p:nvPr/>
          </p:nvCxnSpPr>
          <p:spPr>
            <a:xfrm flipH="1" flipV="1">
              <a:off x="6389321" y="-812399"/>
              <a:ext cx="91943" cy="202793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03244DE9-A146-D3F1-432C-66CBEDA22CE1}"/>
              </a:ext>
            </a:extLst>
          </p:cNvPr>
          <p:cNvGrpSpPr/>
          <p:nvPr/>
        </p:nvGrpSpPr>
        <p:grpSpPr>
          <a:xfrm>
            <a:off x="9954497" y="4679606"/>
            <a:ext cx="341760" cy="2160974"/>
            <a:chOff x="6310384" y="-762529"/>
            <a:chExt cx="341760" cy="2268903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229BB859-3347-CDDA-1DE9-7778770533BA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2908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19</a:t>
              </a:r>
            </a:p>
          </p:txBody>
        </p: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396FEC13-83C9-8D3A-1CC6-D56BB92B58B7}"/>
                </a:ext>
              </a:extLst>
            </p:cNvPr>
            <p:cNvCxnSpPr>
              <a:cxnSpLocks/>
              <a:stCxn id="62" idx="0"/>
            </p:cNvCxnSpPr>
            <p:nvPr/>
          </p:nvCxnSpPr>
          <p:spPr>
            <a:xfrm flipH="1" flipV="1">
              <a:off x="6394941" y="-762529"/>
              <a:ext cx="86323" cy="197806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37D1523E-C456-AC3F-219E-0A674AE574D4}"/>
              </a:ext>
            </a:extLst>
          </p:cNvPr>
          <p:cNvGrpSpPr/>
          <p:nvPr/>
        </p:nvGrpSpPr>
        <p:grpSpPr>
          <a:xfrm>
            <a:off x="4233416" y="5175066"/>
            <a:ext cx="341760" cy="508025"/>
            <a:chOff x="6310384" y="972976"/>
            <a:chExt cx="341760" cy="533398"/>
          </a:xfrm>
        </p:grpSpPr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CDFE1C10-C72A-EF21-3E03-CD5B79A33E33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2908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41</a:t>
              </a:r>
            </a:p>
          </p:txBody>
        </p: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4A3CDEB2-7994-A638-5A80-786182C6B1CD}"/>
                </a:ext>
              </a:extLst>
            </p:cNvPr>
            <p:cNvCxnSpPr>
              <a:cxnSpLocks/>
              <a:stCxn id="65" idx="0"/>
            </p:cNvCxnSpPr>
            <p:nvPr/>
          </p:nvCxnSpPr>
          <p:spPr>
            <a:xfrm flipV="1">
              <a:off x="6481264" y="972976"/>
              <a:ext cx="0" cy="24256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6B98FABF-456D-C32C-84D2-2A05DB549CAB}"/>
              </a:ext>
            </a:extLst>
          </p:cNvPr>
          <p:cNvGrpSpPr/>
          <p:nvPr/>
        </p:nvGrpSpPr>
        <p:grpSpPr>
          <a:xfrm>
            <a:off x="2944940" y="3543261"/>
            <a:ext cx="341760" cy="1537979"/>
            <a:chOff x="6310384" y="-108420"/>
            <a:chExt cx="341760" cy="1614792"/>
          </a:xfrm>
        </p:grpSpPr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8447EC4E-708E-ACC6-DCCA-B9DCEDCC5241}"/>
                </a:ext>
              </a:extLst>
            </p:cNvPr>
            <p:cNvSpPr txBox="1"/>
            <p:nvPr/>
          </p:nvSpPr>
          <p:spPr>
            <a:xfrm>
              <a:off x="6310384" y="1215539"/>
              <a:ext cx="341760" cy="2908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25</a:t>
              </a:r>
            </a:p>
          </p:txBody>
        </p: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7DD60C2E-F2AF-8A31-9501-2505E2A9521D}"/>
                </a:ext>
              </a:extLst>
            </p:cNvPr>
            <p:cNvCxnSpPr>
              <a:cxnSpLocks/>
              <a:stCxn id="68" idx="0"/>
            </p:cNvCxnSpPr>
            <p:nvPr/>
          </p:nvCxnSpPr>
          <p:spPr>
            <a:xfrm flipV="1">
              <a:off x="6481264" y="-108420"/>
              <a:ext cx="0" cy="132395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0BAFE3BE-BA8D-4672-86B0-603E62FF417C}"/>
              </a:ext>
            </a:extLst>
          </p:cNvPr>
          <p:cNvGrpSpPr/>
          <p:nvPr/>
        </p:nvGrpSpPr>
        <p:grpSpPr>
          <a:xfrm>
            <a:off x="1455592" y="3152001"/>
            <a:ext cx="718291" cy="276999"/>
            <a:chOff x="6310384" y="1215540"/>
            <a:chExt cx="718291" cy="290833"/>
          </a:xfrm>
        </p:grpSpPr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ED040D50-23F8-C961-BCD0-4AAFAD1E0FA3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2908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23</a:t>
              </a:r>
            </a:p>
          </p:txBody>
        </p: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67B7BA37-972F-F905-C221-E95ADA742BCA}"/>
                </a:ext>
              </a:extLst>
            </p:cNvPr>
            <p:cNvCxnSpPr>
              <a:cxnSpLocks/>
              <a:stCxn id="71" idx="3"/>
            </p:cNvCxnSpPr>
            <p:nvPr/>
          </p:nvCxnSpPr>
          <p:spPr>
            <a:xfrm flipV="1">
              <a:off x="6652144" y="1360956"/>
              <a:ext cx="376531" cy="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E4D123B2-05C5-F8FA-415E-671E6A3EC306}"/>
              </a:ext>
            </a:extLst>
          </p:cNvPr>
          <p:cNvGrpSpPr/>
          <p:nvPr/>
        </p:nvGrpSpPr>
        <p:grpSpPr>
          <a:xfrm rot="518305">
            <a:off x="2929625" y="3719928"/>
            <a:ext cx="477714" cy="631784"/>
            <a:chOff x="2629941" y="4914905"/>
            <a:chExt cx="477714" cy="748146"/>
          </a:xfrm>
        </p:grpSpPr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A0609518-4FC6-B64D-A485-3A5FA9E789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29941" y="4914905"/>
              <a:ext cx="458320" cy="0"/>
            </a:xfrm>
            <a:prstGeom prst="straightConnector1">
              <a:avLst/>
            </a:prstGeom>
            <a:ln w="12700">
              <a:solidFill>
                <a:schemeClr val="accent1">
                  <a:lumMod val="75000"/>
                </a:schemeClr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C05E003C-61E0-F382-E37E-1DC5C1AA429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29941" y="5164287"/>
              <a:ext cx="458320" cy="0"/>
            </a:xfrm>
            <a:prstGeom prst="straightConnector1">
              <a:avLst/>
            </a:prstGeom>
            <a:ln w="12700">
              <a:solidFill>
                <a:schemeClr val="accent1">
                  <a:lumMod val="75000"/>
                </a:schemeClr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FD57FF19-2F00-70B1-0361-A7F95C0623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29941" y="5413669"/>
              <a:ext cx="458320" cy="0"/>
            </a:xfrm>
            <a:prstGeom prst="straightConnector1">
              <a:avLst/>
            </a:prstGeom>
            <a:ln w="12700">
              <a:solidFill>
                <a:schemeClr val="accent1">
                  <a:lumMod val="75000"/>
                </a:schemeClr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D4E0D9F6-9B37-817C-7417-8D90E9B74E8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29941" y="5663051"/>
              <a:ext cx="458320" cy="0"/>
            </a:xfrm>
            <a:prstGeom prst="straightConnector1">
              <a:avLst/>
            </a:prstGeom>
            <a:ln w="12700">
              <a:solidFill>
                <a:schemeClr val="accent1">
                  <a:lumMod val="75000"/>
                </a:schemeClr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2D9053CE-1D69-28BF-9EDF-BC489ED090BF}"/>
                </a:ext>
              </a:extLst>
            </p:cNvPr>
            <p:cNvCxnSpPr>
              <a:cxnSpLocks/>
            </p:cNvCxnSpPr>
            <p:nvPr/>
          </p:nvCxnSpPr>
          <p:spPr>
            <a:xfrm>
              <a:off x="2649335" y="5034056"/>
              <a:ext cx="458320" cy="0"/>
            </a:xfrm>
            <a:prstGeom prst="straightConnector1">
              <a:avLst/>
            </a:prstGeom>
            <a:ln w="12700">
              <a:solidFill>
                <a:schemeClr val="accent1">
                  <a:lumMod val="75000"/>
                </a:schemeClr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B76BA2E1-58DB-EE5F-9FD0-E02711C5C18A}"/>
                </a:ext>
              </a:extLst>
            </p:cNvPr>
            <p:cNvCxnSpPr>
              <a:cxnSpLocks/>
            </p:cNvCxnSpPr>
            <p:nvPr/>
          </p:nvCxnSpPr>
          <p:spPr>
            <a:xfrm>
              <a:off x="2649335" y="5283438"/>
              <a:ext cx="458320" cy="0"/>
            </a:xfrm>
            <a:prstGeom prst="straightConnector1">
              <a:avLst/>
            </a:prstGeom>
            <a:ln w="12700">
              <a:solidFill>
                <a:schemeClr val="accent1">
                  <a:lumMod val="75000"/>
                </a:schemeClr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307F5395-913E-4789-CC75-4F5CB172DE4C}"/>
                </a:ext>
              </a:extLst>
            </p:cNvPr>
            <p:cNvCxnSpPr>
              <a:cxnSpLocks/>
            </p:cNvCxnSpPr>
            <p:nvPr/>
          </p:nvCxnSpPr>
          <p:spPr>
            <a:xfrm>
              <a:off x="2649335" y="5532820"/>
              <a:ext cx="458320" cy="0"/>
            </a:xfrm>
            <a:prstGeom prst="straightConnector1">
              <a:avLst/>
            </a:prstGeom>
            <a:ln w="12700">
              <a:solidFill>
                <a:schemeClr val="accent1">
                  <a:lumMod val="75000"/>
                </a:schemeClr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3AC29B60-04D8-8FC7-3E72-0C0CDE23CA8E}"/>
              </a:ext>
            </a:extLst>
          </p:cNvPr>
          <p:cNvCxnSpPr>
            <a:cxnSpLocks/>
          </p:cNvCxnSpPr>
          <p:nvPr/>
        </p:nvCxnSpPr>
        <p:spPr>
          <a:xfrm>
            <a:off x="2343065" y="3323167"/>
            <a:ext cx="207262" cy="29633"/>
          </a:xfrm>
          <a:prstGeom prst="straightConnector1">
            <a:avLst/>
          </a:prstGeom>
          <a:ln w="12700">
            <a:solidFill>
              <a:schemeClr val="accent1">
                <a:lumMod val="75000"/>
              </a:schemeClr>
            </a:solidFill>
            <a:tailEnd type="triangle"/>
          </a:ln>
          <a:effectLst>
            <a:glow rad="381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720E1818-378B-AC16-3C57-7B15EA281F05}"/>
              </a:ext>
            </a:extLst>
          </p:cNvPr>
          <p:cNvCxnSpPr>
            <a:cxnSpLocks/>
          </p:cNvCxnSpPr>
          <p:nvPr/>
        </p:nvCxnSpPr>
        <p:spPr>
          <a:xfrm flipV="1">
            <a:off x="3039449" y="2582121"/>
            <a:ext cx="29718" cy="560163"/>
          </a:xfrm>
          <a:prstGeom prst="straightConnector1">
            <a:avLst/>
          </a:prstGeom>
          <a:ln w="12700">
            <a:solidFill>
              <a:schemeClr val="accent1">
                <a:lumMod val="75000"/>
              </a:schemeClr>
            </a:solidFill>
            <a:tailEnd type="triangle"/>
          </a:ln>
          <a:effectLst>
            <a:glow rad="381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011AC35E-7A5B-A51E-0B30-80DC31778160}"/>
              </a:ext>
            </a:extLst>
          </p:cNvPr>
          <p:cNvCxnSpPr>
            <a:cxnSpLocks/>
          </p:cNvCxnSpPr>
          <p:nvPr/>
        </p:nvCxnSpPr>
        <p:spPr>
          <a:xfrm rot="10800000" flipV="1">
            <a:off x="3161348" y="2573009"/>
            <a:ext cx="29718" cy="560163"/>
          </a:xfrm>
          <a:prstGeom prst="straightConnector1">
            <a:avLst/>
          </a:prstGeom>
          <a:ln w="12700">
            <a:solidFill>
              <a:schemeClr val="accent1">
                <a:lumMod val="75000"/>
              </a:schemeClr>
            </a:solidFill>
            <a:tailEnd type="triangle"/>
          </a:ln>
          <a:effectLst>
            <a:glow rad="381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9" name="Group 98">
            <a:extLst>
              <a:ext uri="{FF2B5EF4-FFF2-40B4-BE49-F238E27FC236}">
                <a16:creationId xmlns:a16="http://schemas.microsoft.com/office/drawing/2014/main" id="{505A8FF3-974C-F3F8-3CBA-BAA256B3767A}"/>
              </a:ext>
            </a:extLst>
          </p:cNvPr>
          <p:cNvGrpSpPr/>
          <p:nvPr/>
        </p:nvGrpSpPr>
        <p:grpSpPr>
          <a:xfrm>
            <a:off x="3998714" y="4636270"/>
            <a:ext cx="341760" cy="661910"/>
            <a:chOff x="6310384" y="830629"/>
            <a:chExt cx="341760" cy="661910"/>
          </a:xfrm>
        </p:grpSpPr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420F2181-53A4-916D-3A5C-D75BF0DBF0C3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19</a:t>
              </a:r>
            </a:p>
          </p:txBody>
        </p: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573F6535-6EE3-464D-378E-95A8A107565E}"/>
                </a:ext>
              </a:extLst>
            </p:cNvPr>
            <p:cNvCxnSpPr>
              <a:cxnSpLocks/>
              <a:stCxn id="100" idx="0"/>
            </p:cNvCxnSpPr>
            <p:nvPr/>
          </p:nvCxnSpPr>
          <p:spPr>
            <a:xfrm flipV="1">
              <a:off x="6481264" y="830629"/>
              <a:ext cx="0" cy="38491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ECBA0145-26EE-1F67-79F9-ABB8C4F017B1}"/>
              </a:ext>
            </a:extLst>
          </p:cNvPr>
          <p:cNvGrpSpPr/>
          <p:nvPr/>
        </p:nvGrpSpPr>
        <p:grpSpPr>
          <a:xfrm>
            <a:off x="3190627" y="4522226"/>
            <a:ext cx="341760" cy="508025"/>
            <a:chOff x="6310384" y="972976"/>
            <a:chExt cx="341760" cy="533398"/>
          </a:xfrm>
        </p:grpSpPr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08E38CC2-B3D6-B1CC-3253-BB10B2EDEE5A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2908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40</a:t>
              </a:r>
            </a:p>
          </p:txBody>
        </p: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97C4554F-26B1-898C-D092-898ACE4ECB5C}"/>
                </a:ext>
              </a:extLst>
            </p:cNvPr>
            <p:cNvCxnSpPr>
              <a:cxnSpLocks/>
              <a:stCxn id="107" idx="0"/>
            </p:cNvCxnSpPr>
            <p:nvPr/>
          </p:nvCxnSpPr>
          <p:spPr>
            <a:xfrm flipV="1">
              <a:off x="6481264" y="972976"/>
              <a:ext cx="0" cy="24256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DB0CB15A-ACAA-E405-B159-F125A8BFB0C8}"/>
              </a:ext>
            </a:extLst>
          </p:cNvPr>
          <p:cNvGrpSpPr/>
          <p:nvPr/>
        </p:nvGrpSpPr>
        <p:grpSpPr>
          <a:xfrm>
            <a:off x="5472662" y="4513156"/>
            <a:ext cx="341760" cy="965252"/>
            <a:chOff x="6310384" y="492913"/>
            <a:chExt cx="341760" cy="1013461"/>
          </a:xfrm>
        </p:grpSpPr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7EBB0914-BB66-D8B1-4110-2DBA0D56CD10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2908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40</a:t>
              </a:r>
            </a:p>
          </p:txBody>
        </p:sp>
        <p:cxnSp>
          <p:nvCxnSpPr>
            <p:cNvPr id="111" name="Straight Arrow Connector 110">
              <a:extLst>
                <a:ext uri="{FF2B5EF4-FFF2-40B4-BE49-F238E27FC236}">
                  <a16:creationId xmlns:a16="http://schemas.microsoft.com/office/drawing/2014/main" id="{10129546-AD4E-5208-1A5C-6982AEA18D61}"/>
                </a:ext>
              </a:extLst>
            </p:cNvPr>
            <p:cNvCxnSpPr>
              <a:cxnSpLocks/>
              <a:stCxn id="110" idx="0"/>
            </p:cNvCxnSpPr>
            <p:nvPr/>
          </p:nvCxnSpPr>
          <p:spPr>
            <a:xfrm flipV="1">
              <a:off x="6481264" y="492913"/>
              <a:ext cx="0" cy="72262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D283A056-221D-97A2-5EB8-1FCB0CB1B11E}"/>
              </a:ext>
            </a:extLst>
          </p:cNvPr>
          <p:cNvGrpSpPr/>
          <p:nvPr/>
        </p:nvGrpSpPr>
        <p:grpSpPr>
          <a:xfrm>
            <a:off x="4800677" y="4138466"/>
            <a:ext cx="374202" cy="1201442"/>
            <a:chOff x="6310384" y="244927"/>
            <a:chExt cx="374202" cy="1261447"/>
          </a:xfrm>
        </p:grpSpPr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A21958FB-00EF-CA27-5828-3038ECEDB725}"/>
                </a:ext>
              </a:extLst>
            </p:cNvPr>
            <p:cNvSpPr txBox="1"/>
            <p:nvPr/>
          </p:nvSpPr>
          <p:spPr>
            <a:xfrm>
              <a:off x="6310384" y="1215541"/>
              <a:ext cx="341760" cy="2908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22</a:t>
              </a:r>
            </a:p>
          </p:txBody>
        </p:sp>
        <p:cxnSp>
          <p:nvCxnSpPr>
            <p:cNvPr id="115" name="Straight Arrow Connector 114">
              <a:extLst>
                <a:ext uri="{FF2B5EF4-FFF2-40B4-BE49-F238E27FC236}">
                  <a16:creationId xmlns:a16="http://schemas.microsoft.com/office/drawing/2014/main" id="{B4EF6130-6ADD-13DD-3E50-3ADDCB8C1D59}"/>
                </a:ext>
              </a:extLst>
            </p:cNvPr>
            <p:cNvCxnSpPr>
              <a:cxnSpLocks/>
              <a:stCxn id="114" idx="0"/>
            </p:cNvCxnSpPr>
            <p:nvPr/>
          </p:nvCxnSpPr>
          <p:spPr>
            <a:xfrm flipV="1">
              <a:off x="6481264" y="244927"/>
              <a:ext cx="203322" cy="97061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99641276-131F-19CD-31E6-8433C8925703}"/>
              </a:ext>
            </a:extLst>
          </p:cNvPr>
          <p:cNvGrpSpPr/>
          <p:nvPr/>
        </p:nvGrpSpPr>
        <p:grpSpPr>
          <a:xfrm>
            <a:off x="5043813" y="5296397"/>
            <a:ext cx="341760" cy="508025"/>
            <a:chOff x="6310384" y="972976"/>
            <a:chExt cx="341760" cy="533398"/>
          </a:xfrm>
        </p:grpSpPr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60BE994B-93DE-5B58-88B1-DA945246280B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2908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39</a:t>
              </a:r>
            </a:p>
          </p:txBody>
        </p:sp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F41F5F81-FDA9-05C5-A537-5924E9E12BC6}"/>
                </a:ext>
              </a:extLst>
            </p:cNvPr>
            <p:cNvCxnSpPr>
              <a:cxnSpLocks/>
              <a:stCxn id="118" idx="0"/>
            </p:cNvCxnSpPr>
            <p:nvPr/>
          </p:nvCxnSpPr>
          <p:spPr>
            <a:xfrm flipV="1">
              <a:off x="6481264" y="972976"/>
              <a:ext cx="0" cy="24256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A7DE4D5A-069A-333F-9B37-E78943C6C581}"/>
              </a:ext>
            </a:extLst>
          </p:cNvPr>
          <p:cNvGrpSpPr/>
          <p:nvPr/>
        </p:nvGrpSpPr>
        <p:grpSpPr>
          <a:xfrm>
            <a:off x="3891656" y="993045"/>
            <a:ext cx="341760" cy="843773"/>
            <a:chOff x="6310384" y="1215540"/>
            <a:chExt cx="341760" cy="682558"/>
          </a:xfrm>
        </p:grpSpPr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025A8FD7-24A7-849D-531C-CB6E5F5796E6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2908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13</a:t>
              </a:r>
            </a:p>
          </p:txBody>
        </p:sp>
        <p:cxnSp>
          <p:nvCxnSpPr>
            <p:cNvPr id="123" name="Straight Arrow Connector 122">
              <a:extLst>
                <a:ext uri="{FF2B5EF4-FFF2-40B4-BE49-F238E27FC236}">
                  <a16:creationId xmlns:a16="http://schemas.microsoft.com/office/drawing/2014/main" id="{184ED3B5-B5B5-5570-72B5-51E627BCD25F}"/>
                </a:ext>
              </a:extLst>
            </p:cNvPr>
            <p:cNvCxnSpPr>
              <a:cxnSpLocks/>
              <a:stCxn id="122" idx="2"/>
            </p:cNvCxnSpPr>
            <p:nvPr/>
          </p:nvCxnSpPr>
          <p:spPr>
            <a:xfrm>
              <a:off x="6481264" y="1506416"/>
              <a:ext cx="0" cy="39168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F1316213-DAEC-E3EE-47CB-90E93AD0C1AA}"/>
              </a:ext>
            </a:extLst>
          </p:cNvPr>
          <p:cNvGrpSpPr/>
          <p:nvPr/>
        </p:nvGrpSpPr>
        <p:grpSpPr>
          <a:xfrm>
            <a:off x="2728090" y="716545"/>
            <a:ext cx="341760" cy="744073"/>
            <a:chOff x="6310384" y="1215540"/>
            <a:chExt cx="341760" cy="781351"/>
          </a:xfrm>
        </p:grpSpPr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8B2335AB-DA64-3023-B5F8-0142379A8443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2908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20</a:t>
              </a:r>
            </a:p>
          </p:txBody>
        </p:sp>
        <p:cxnSp>
          <p:nvCxnSpPr>
            <p:cNvPr id="127" name="Straight Arrow Connector 126">
              <a:extLst>
                <a:ext uri="{FF2B5EF4-FFF2-40B4-BE49-F238E27FC236}">
                  <a16:creationId xmlns:a16="http://schemas.microsoft.com/office/drawing/2014/main" id="{602B139F-9809-40DE-FF6E-67CEA27C0C9B}"/>
                </a:ext>
              </a:extLst>
            </p:cNvPr>
            <p:cNvCxnSpPr>
              <a:cxnSpLocks/>
              <a:stCxn id="126" idx="2"/>
            </p:cNvCxnSpPr>
            <p:nvPr/>
          </p:nvCxnSpPr>
          <p:spPr>
            <a:xfrm>
              <a:off x="6481264" y="1506416"/>
              <a:ext cx="0" cy="49047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764637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7D2A27B-7374-90D9-52F3-6D8D66EF52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2715" y="1371600"/>
            <a:ext cx="5486400" cy="3571338"/>
          </a:xfrm>
          <a:prstGeom prst="rect">
            <a:avLst/>
          </a:prstGeom>
        </p:spPr>
      </p:pic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430F71AD-B0E8-E974-BC02-9BE2CD31E36D}"/>
              </a:ext>
            </a:extLst>
          </p:cNvPr>
          <p:cNvCxnSpPr>
            <a:cxnSpLocks/>
          </p:cNvCxnSpPr>
          <p:nvPr/>
        </p:nvCxnSpPr>
        <p:spPr>
          <a:xfrm flipH="1">
            <a:off x="4155243" y="3918724"/>
            <a:ext cx="458320" cy="0"/>
          </a:xfrm>
          <a:prstGeom prst="straightConnector1">
            <a:avLst/>
          </a:prstGeom>
          <a:ln w="12700">
            <a:solidFill>
              <a:schemeClr val="accent1">
                <a:lumMod val="75000"/>
              </a:schemeClr>
            </a:solidFill>
            <a:tailEnd type="triangle"/>
          </a:ln>
          <a:effectLst>
            <a:glow rad="381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6E70338-849B-3DFA-412D-CD30286914B5}"/>
              </a:ext>
            </a:extLst>
          </p:cNvPr>
          <p:cNvCxnSpPr>
            <a:cxnSpLocks/>
          </p:cNvCxnSpPr>
          <p:nvPr/>
        </p:nvCxnSpPr>
        <p:spPr>
          <a:xfrm flipH="1">
            <a:off x="4155243" y="4168106"/>
            <a:ext cx="458320" cy="0"/>
          </a:xfrm>
          <a:prstGeom prst="straightConnector1">
            <a:avLst/>
          </a:prstGeom>
          <a:ln w="12700">
            <a:solidFill>
              <a:schemeClr val="accent1">
                <a:lumMod val="75000"/>
              </a:schemeClr>
            </a:solidFill>
            <a:tailEnd type="triangle"/>
          </a:ln>
          <a:effectLst>
            <a:glow rad="381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B27EDB9-1A64-8FFC-2FA1-D328DEADC4A5}"/>
              </a:ext>
            </a:extLst>
          </p:cNvPr>
          <p:cNvCxnSpPr>
            <a:cxnSpLocks/>
          </p:cNvCxnSpPr>
          <p:nvPr/>
        </p:nvCxnSpPr>
        <p:spPr>
          <a:xfrm flipH="1">
            <a:off x="4155243" y="4417488"/>
            <a:ext cx="458320" cy="0"/>
          </a:xfrm>
          <a:prstGeom prst="straightConnector1">
            <a:avLst/>
          </a:prstGeom>
          <a:ln w="12700">
            <a:solidFill>
              <a:schemeClr val="accent1">
                <a:lumMod val="75000"/>
              </a:schemeClr>
            </a:solidFill>
            <a:tailEnd type="triangle"/>
          </a:ln>
          <a:effectLst>
            <a:glow rad="381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0DCB65D-4D9B-6EE1-5517-F80A784B3F65}"/>
              </a:ext>
            </a:extLst>
          </p:cNvPr>
          <p:cNvCxnSpPr>
            <a:cxnSpLocks/>
          </p:cNvCxnSpPr>
          <p:nvPr/>
        </p:nvCxnSpPr>
        <p:spPr>
          <a:xfrm flipH="1">
            <a:off x="4155243" y="4666870"/>
            <a:ext cx="458320" cy="0"/>
          </a:xfrm>
          <a:prstGeom prst="straightConnector1">
            <a:avLst/>
          </a:prstGeom>
          <a:ln w="12700">
            <a:solidFill>
              <a:schemeClr val="accent1">
                <a:lumMod val="75000"/>
              </a:schemeClr>
            </a:solidFill>
            <a:tailEnd type="triangle"/>
          </a:ln>
          <a:effectLst>
            <a:glow rad="381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3BB1CD7-6B55-9157-C182-0B5A15DF7F90}"/>
              </a:ext>
            </a:extLst>
          </p:cNvPr>
          <p:cNvGrpSpPr/>
          <p:nvPr/>
        </p:nvGrpSpPr>
        <p:grpSpPr>
          <a:xfrm flipH="1">
            <a:off x="4174637" y="4037875"/>
            <a:ext cx="458320" cy="498764"/>
            <a:chOff x="4307643" y="4320506"/>
            <a:chExt cx="458320" cy="498764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CFC0054C-D53A-48FA-7AA0-E0AE0FB8654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07643" y="4320506"/>
              <a:ext cx="458320" cy="0"/>
            </a:xfrm>
            <a:prstGeom prst="straightConnector1">
              <a:avLst/>
            </a:prstGeom>
            <a:ln w="12700">
              <a:solidFill>
                <a:schemeClr val="accent1">
                  <a:lumMod val="75000"/>
                </a:schemeClr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2547ABC5-3576-DE81-769E-248FD0C9AE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07643" y="4569888"/>
              <a:ext cx="458320" cy="0"/>
            </a:xfrm>
            <a:prstGeom prst="straightConnector1">
              <a:avLst/>
            </a:prstGeom>
            <a:ln w="12700">
              <a:solidFill>
                <a:schemeClr val="accent1">
                  <a:lumMod val="75000"/>
                </a:schemeClr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15ACC5FE-6E5D-2899-A239-B3226AFB770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07643" y="4819270"/>
              <a:ext cx="458320" cy="0"/>
            </a:xfrm>
            <a:prstGeom prst="straightConnector1">
              <a:avLst/>
            </a:prstGeom>
            <a:ln w="12700">
              <a:solidFill>
                <a:schemeClr val="accent1">
                  <a:lumMod val="75000"/>
                </a:schemeClr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EC94FF7-C558-53EE-9D6D-69F299A48960}"/>
              </a:ext>
            </a:extLst>
          </p:cNvPr>
          <p:cNvGrpSpPr/>
          <p:nvPr/>
        </p:nvGrpSpPr>
        <p:grpSpPr>
          <a:xfrm>
            <a:off x="4120035" y="1028721"/>
            <a:ext cx="341760" cy="902821"/>
            <a:chOff x="6310384" y="1215540"/>
            <a:chExt cx="341760" cy="902821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CD3472E-C390-1A12-22B0-09180AF56A0E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24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542EBA3E-3057-8C3D-A7E0-E77CE50070A0}"/>
                </a:ext>
              </a:extLst>
            </p:cNvPr>
            <p:cNvCxnSpPr>
              <a:cxnSpLocks/>
              <a:stCxn id="13" idx="2"/>
            </p:cNvCxnSpPr>
            <p:nvPr/>
          </p:nvCxnSpPr>
          <p:spPr>
            <a:xfrm>
              <a:off x="6481264" y="1492539"/>
              <a:ext cx="0" cy="62582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2E35A77-E164-6018-7900-630D8FDAEAD0}"/>
              </a:ext>
            </a:extLst>
          </p:cNvPr>
          <p:cNvGrpSpPr/>
          <p:nvPr/>
        </p:nvGrpSpPr>
        <p:grpSpPr>
          <a:xfrm>
            <a:off x="5923297" y="995477"/>
            <a:ext cx="263214" cy="764322"/>
            <a:chOff x="6310384" y="1215540"/>
            <a:chExt cx="263214" cy="764322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62A06DD-946C-CF2B-B138-2EBAA104492C}"/>
                </a:ext>
              </a:extLst>
            </p:cNvPr>
            <p:cNvSpPr txBox="1"/>
            <p:nvPr/>
          </p:nvSpPr>
          <p:spPr>
            <a:xfrm>
              <a:off x="6310384" y="1215540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5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2B969414-E91B-3D56-F9DC-FB642ECD620C}"/>
                </a:ext>
              </a:extLst>
            </p:cNvPr>
            <p:cNvCxnSpPr>
              <a:cxnSpLocks/>
              <a:stCxn id="18" idx="2"/>
            </p:cNvCxnSpPr>
            <p:nvPr/>
          </p:nvCxnSpPr>
          <p:spPr>
            <a:xfrm>
              <a:off x="6441991" y="1492539"/>
              <a:ext cx="0" cy="48732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EBE34FA-F1DE-AAF7-E188-B920F4EB4668}"/>
              </a:ext>
            </a:extLst>
          </p:cNvPr>
          <p:cNvGrpSpPr/>
          <p:nvPr/>
        </p:nvGrpSpPr>
        <p:grpSpPr>
          <a:xfrm>
            <a:off x="5610537" y="1090365"/>
            <a:ext cx="263214" cy="764322"/>
            <a:chOff x="6310384" y="1215540"/>
            <a:chExt cx="263214" cy="76432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965CB08-2A04-113A-F9D1-C96B794B8889}"/>
                </a:ext>
              </a:extLst>
            </p:cNvPr>
            <p:cNvSpPr txBox="1"/>
            <p:nvPr/>
          </p:nvSpPr>
          <p:spPr>
            <a:xfrm>
              <a:off x="6310384" y="1215540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8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514D988A-EDE9-B526-3786-B7C42AD90672}"/>
                </a:ext>
              </a:extLst>
            </p:cNvPr>
            <p:cNvCxnSpPr>
              <a:cxnSpLocks/>
              <a:stCxn id="22" idx="2"/>
            </p:cNvCxnSpPr>
            <p:nvPr/>
          </p:nvCxnSpPr>
          <p:spPr>
            <a:xfrm>
              <a:off x="6441991" y="1492539"/>
              <a:ext cx="0" cy="48732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944C035-F362-6141-AD28-BB15723746BB}"/>
              </a:ext>
            </a:extLst>
          </p:cNvPr>
          <p:cNvGrpSpPr/>
          <p:nvPr/>
        </p:nvGrpSpPr>
        <p:grpSpPr>
          <a:xfrm>
            <a:off x="5379837" y="1087696"/>
            <a:ext cx="341760" cy="1429474"/>
            <a:chOff x="6310384" y="1215540"/>
            <a:chExt cx="341760" cy="1429474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A86577B-F1B5-D21C-64D0-83292EF77782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11</a:t>
              </a: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EF4780CB-805E-2076-8256-33A286737C02}"/>
                </a:ext>
              </a:extLst>
            </p:cNvPr>
            <p:cNvCxnSpPr>
              <a:cxnSpLocks/>
              <a:stCxn id="25" idx="2"/>
            </p:cNvCxnSpPr>
            <p:nvPr/>
          </p:nvCxnSpPr>
          <p:spPr>
            <a:xfrm>
              <a:off x="6481264" y="1492539"/>
              <a:ext cx="0" cy="115247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0C6A170-9EF1-4919-E06A-ADD5BFCEFF8F}"/>
              </a:ext>
            </a:extLst>
          </p:cNvPr>
          <p:cNvGrpSpPr/>
          <p:nvPr/>
        </p:nvGrpSpPr>
        <p:grpSpPr>
          <a:xfrm>
            <a:off x="5080173" y="1096261"/>
            <a:ext cx="341760" cy="1348988"/>
            <a:chOff x="6310384" y="1215540"/>
            <a:chExt cx="341760" cy="1348988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B7B7DE4-3D42-3349-796C-305B4D5A2F07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12</a:t>
              </a: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F6DEF890-C715-6AF1-5D7B-34B7DC56E19E}"/>
                </a:ext>
              </a:extLst>
            </p:cNvPr>
            <p:cNvCxnSpPr>
              <a:cxnSpLocks/>
              <a:stCxn id="29" idx="2"/>
            </p:cNvCxnSpPr>
            <p:nvPr/>
          </p:nvCxnSpPr>
          <p:spPr>
            <a:xfrm>
              <a:off x="6481264" y="1492539"/>
              <a:ext cx="0" cy="107198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0592B4B9-B4F7-3B83-8B48-31D14EB482C3}"/>
                </a:ext>
              </a:extLst>
            </p:cNvPr>
            <p:cNvCxnSpPr>
              <a:cxnSpLocks/>
            </p:cNvCxnSpPr>
            <p:nvPr/>
          </p:nvCxnSpPr>
          <p:spPr>
            <a:xfrm>
              <a:off x="6481264" y="1490879"/>
              <a:ext cx="144227" cy="107364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B750F67-94E3-C3B4-EB56-CFC7250F3F29}"/>
                </a:ext>
              </a:extLst>
            </p:cNvPr>
            <p:cNvCxnSpPr>
              <a:cxnSpLocks/>
              <a:stCxn id="29" idx="2"/>
            </p:cNvCxnSpPr>
            <p:nvPr/>
          </p:nvCxnSpPr>
          <p:spPr>
            <a:xfrm flipH="1">
              <a:off x="6346695" y="1492539"/>
              <a:ext cx="134569" cy="104158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C6182713-EF1B-3578-AE47-7BEC6F116476}"/>
              </a:ext>
            </a:extLst>
          </p:cNvPr>
          <p:cNvGrpSpPr/>
          <p:nvPr/>
        </p:nvGrpSpPr>
        <p:grpSpPr>
          <a:xfrm>
            <a:off x="5500989" y="4782748"/>
            <a:ext cx="341760" cy="661910"/>
            <a:chOff x="6310384" y="830629"/>
            <a:chExt cx="341760" cy="661910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74325251-D469-A49E-73DE-6F847AEBC3CF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19</a:t>
              </a:r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901D6F55-9D5E-2E14-ABC0-8A912CD5DDB5}"/>
                </a:ext>
              </a:extLst>
            </p:cNvPr>
            <p:cNvCxnSpPr>
              <a:cxnSpLocks/>
              <a:stCxn id="46" idx="0"/>
            </p:cNvCxnSpPr>
            <p:nvPr/>
          </p:nvCxnSpPr>
          <p:spPr>
            <a:xfrm flipV="1">
              <a:off x="6481264" y="830629"/>
              <a:ext cx="0" cy="38491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3CDA3001-5FA2-2038-A875-051616EF8221}"/>
              </a:ext>
            </a:extLst>
          </p:cNvPr>
          <p:cNvGrpSpPr/>
          <p:nvPr/>
        </p:nvGrpSpPr>
        <p:grpSpPr>
          <a:xfrm>
            <a:off x="6349253" y="4152531"/>
            <a:ext cx="374202" cy="1201442"/>
            <a:chOff x="6310384" y="244927"/>
            <a:chExt cx="374202" cy="1261447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731A4F5C-929F-0E74-1290-1BF48DE04CF7}"/>
                </a:ext>
              </a:extLst>
            </p:cNvPr>
            <p:cNvSpPr txBox="1"/>
            <p:nvPr/>
          </p:nvSpPr>
          <p:spPr>
            <a:xfrm>
              <a:off x="6310384" y="1215541"/>
              <a:ext cx="341760" cy="2908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22</a:t>
              </a:r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42036E23-E024-7C24-0578-1734BD5133AF}"/>
                </a:ext>
              </a:extLst>
            </p:cNvPr>
            <p:cNvCxnSpPr>
              <a:cxnSpLocks/>
              <a:stCxn id="49" idx="0"/>
            </p:cNvCxnSpPr>
            <p:nvPr/>
          </p:nvCxnSpPr>
          <p:spPr>
            <a:xfrm flipV="1">
              <a:off x="6481264" y="244927"/>
              <a:ext cx="203322" cy="97061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8136BF2A-7261-87ED-81AF-F61D2D252458}"/>
              </a:ext>
            </a:extLst>
          </p:cNvPr>
          <p:cNvGrpSpPr/>
          <p:nvPr/>
        </p:nvGrpSpPr>
        <p:grpSpPr>
          <a:xfrm>
            <a:off x="2598592" y="3429000"/>
            <a:ext cx="718291" cy="276999"/>
            <a:chOff x="6310384" y="1215540"/>
            <a:chExt cx="718291" cy="290833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24132324-E33C-355F-B015-C6C523AA164F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2908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23</a:t>
              </a:r>
            </a:p>
          </p:txBody>
        </p: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A7D83760-E402-BAB5-23B7-F93712D57A0B}"/>
                </a:ext>
              </a:extLst>
            </p:cNvPr>
            <p:cNvCxnSpPr>
              <a:cxnSpLocks/>
              <a:stCxn id="52" idx="3"/>
            </p:cNvCxnSpPr>
            <p:nvPr/>
          </p:nvCxnSpPr>
          <p:spPr>
            <a:xfrm flipV="1">
              <a:off x="6652144" y="1360956"/>
              <a:ext cx="376531" cy="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5AD226C3-415F-5389-323C-6B93A3D9501E}"/>
              </a:ext>
            </a:extLst>
          </p:cNvPr>
          <p:cNvGrpSpPr/>
          <p:nvPr/>
        </p:nvGrpSpPr>
        <p:grpSpPr>
          <a:xfrm>
            <a:off x="7197315" y="4724344"/>
            <a:ext cx="341760" cy="661910"/>
            <a:chOff x="6310384" y="830629"/>
            <a:chExt cx="341760" cy="661910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4B5EB5AD-852A-BF43-F7CE-57582FBA98BA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36</a:t>
              </a:r>
            </a:p>
          </p:txBody>
        </p: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2C9B7FC5-1B37-D951-C5BD-1A0F0D35EF28}"/>
                </a:ext>
              </a:extLst>
            </p:cNvPr>
            <p:cNvCxnSpPr>
              <a:cxnSpLocks/>
              <a:stCxn id="55" idx="0"/>
            </p:cNvCxnSpPr>
            <p:nvPr/>
          </p:nvCxnSpPr>
          <p:spPr>
            <a:xfrm flipV="1">
              <a:off x="6481264" y="830629"/>
              <a:ext cx="0" cy="38491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446030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61715B-2B93-9D2E-3AF4-1F63B381307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99" t="2220" r="1135"/>
          <a:stretch/>
        </p:blipFill>
        <p:spPr>
          <a:xfrm>
            <a:off x="2810662" y="1129992"/>
            <a:ext cx="5292478" cy="4873428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387794D4-8E84-3649-B492-396F9E664D64}"/>
              </a:ext>
            </a:extLst>
          </p:cNvPr>
          <p:cNvGrpSpPr/>
          <p:nvPr/>
        </p:nvGrpSpPr>
        <p:grpSpPr>
          <a:xfrm>
            <a:off x="7127720" y="469617"/>
            <a:ext cx="263214" cy="1352672"/>
            <a:chOff x="6310384" y="1215540"/>
            <a:chExt cx="263214" cy="135267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34EF15A-9927-AAE9-205B-3EBFA25EF3C1}"/>
                </a:ext>
              </a:extLst>
            </p:cNvPr>
            <p:cNvSpPr txBox="1"/>
            <p:nvPr/>
          </p:nvSpPr>
          <p:spPr>
            <a:xfrm>
              <a:off x="6310384" y="1215540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FC1CFA67-D2FF-3168-8868-83CCAD584EF4}"/>
                </a:ext>
              </a:extLst>
            </p:cNvPr>
            <p:cNvCxnSpPr>
              <a:cxnSpLocks/>
              <a:stCxn id="4" idx="2"/>
            </p:cNvCxnSpPr>
            <p:nvPr/>
          </p:nvCxnSpPr>
          <p:spPr>
            <a:xfrm>
              <a:off x="6441991" y="1492539"/>
              <a:ext cx="0" cy="107567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31032B25-215D-7D8D-7BAB-7380E61426EB}"/>
              </a:ext>
            </a:extLst>
          </p:cNvPr>
          <p:cNvGrpSpPr/>
          <p:nvPr/>
        </p:nvGrpSpPr>
        <p:grpSpPr>
          <a:xfrm>
            <a:off x="6789815" y="2208554"/>
            <a:ext cx="1826727" cy="276999"/>
            <a:chOff x="4746871" y="1215540"/>
            <a:chExt cx="1826727" cy="276999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0FED22F-2AC1-157C-75D9-48572919DE46}"/>
                </a:ext>
              </a:extLst>
            </p:cNvPr>
            <p:cNvSpPr txBox="1"/>
            <p:nvPr/>
          </p:nvSpPr>
          <p:spPr>
            <a:xfrm>
              <a:off x="6310384" y="1215540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2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DB2C9D7A-5AA0-C0F2-1CC9-AF7965A1400D}"/>
                </a:ext>
              </a:extLst>
            </p:cNvPr>
            <p:cNvCxnSpPr>
              <a:cxnSpLocks/>
              <a:stCxn id="7" idx="1"/>
            </p:cNvCxnSpPr>
            <p:nvPr/>
          </p:nvCxnSpPr>
          <p:spPr>
            <a:xfrm flipH="1">
              <a:off x="4746871" y="1354040"/>
              <a:ext cx="1563513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E096A1AB-DA12-0331-3025-CBA6D119FE61}"/>
              </a:ext>
            </a:extLst>
          </p:cNvPr>
          <p:cNvGrpSpPr/>
          <p:nvPr/>
        </p:nvGrpSpPr>
        <p:grpSpPr>
          <a:xfrm>
            <a:off x="6646326" y="382065"/>
            <a:ext cx="263214" cy="1161479"/>
            <a:chOff x="6310384" y="1215540"/>
            <a:chExt cx="263214" cy="1161479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6057ECC-271C-D117-968E-2A1DA955B048}"/>
                </a:ext>
              </a:extLst>
            </p:cNvPr>
            <p:cNvSpPr txBox="1"/>
            <p:nvPr/>
          </p:nvSpPr>
          <p:spPr>
            <a:xfrm>
              <a:off x="6310384" y="1215540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3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CC00EBD5-C904-C102-FC0A-C1E3E200E695}"/>
                </a:ext>
              </a:extLst>
            </p:cNvPr>
            <p:cNvCxnSpPr>
              <a:cxnSpLocks/>
              <a:stCxn id="10" idx="2"/>
            </p:cNvCxnSpPr>
            <p:nvPr/>
          </p:nvCxnSpPr>
          <p:spPr>
            <a:xfrm>
              <a:off x="6441991" y="1492539"/>
              <a:ext cx="0" cy="88448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FD983B3-59EA-3BA4-E798-59FD175053EC}"/>
              </a:ext>
            </a:extLst>
          </p:cNvPr>
          <p:cNvGrpSpPr/>
          <p:nvPr/>
        </p:nvGrpSpPr>
        <p:grpSpPr>
          <a:xfrm>
            <a:off x="6311288" y="440254"/>
            <a:ext cx="263214" cy="1161479"/>
            <a:chOff x="6310384" y="1215540"/>
            <a:chExt cx="263214" cy="116147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FD91071-A90B-A965-1924-DFD078431CC4}"/>
                </a:ext>
              </a:extLst>
            </p:cNvPr>
            <p:cNvSpPr txBox="1"/>
            <p:nvPr/>
          </p:nvSpPr>
          <p:spPr>
            <a:xfrm>
              <a:off x="6310384" y="1215540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4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0FE998B-EFBC-FA50-DCC8-FFCAA0B24642}"/>
                </a:ext>
              </a:extLst>
            </p:cNvPr>
            <p:cNvCxnSpPr>
              <a:cxnSpLocks/>
              <a:stCxn id="13" idx="2"/>
            </p:cNvCxnSpPr>
            <p:nvPr/>
          </p:nvCxnSpPr>
          <p:spPr>
            <a:xfrm>
              <a:off x="6441991" y="1492539"/>
              <a:ext cx="0" cy="88448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60F17FD-4011-8A52-20A0-AED3F4B6AB88}"/>
              </a:ext>
            </a:extLst>
          </p:cNvPr>
          <p:cNvGrpSpPr/>
          <p:nvPr/>
        </p:nvGrpSpPr>
        <p:grpSpPr>
          <a:xfrm>
            <a:off x="6518693" y="2767234"/>
            <a:ext cx="2093157" cy="276999"/>
            <a:chOff x="4480441" y="1215540"/>
            <a:chExt cx="2093157" cy="276999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CE013E9-64CD-D7AF-11C4-55745DBF99BC}"/>
                </a:ext>
              </a:extLst>
            </p:cNvPr>
            <p:cNvSpPr txBox="1"/>
            <p:nvPr/>
          </p:nvSpPr>
          <p:spPr>
            <a:xfrm>
              <a:off x="6310384" y="1215540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6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0D55DBEB-6492-D6ED-8398-0BF8EFCB2DB8}"/>
                </a:ext>
              </a:extLst>
            </p:cNvPr>
            <p:cNvCxnSpPr>
              <a:cxnSpLocks/>
              <a:stCxn id="16" idx="1"/>
            </p:cNvCxnSpPr>
            <p:nvPr/>
          </p:nvCxnSpPr>
          <p:spPr>
            <a:xfrm flipH="1">
              <a:off x="4480441" y="1354040"/>
              <a:ext cx="1829943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311E687-FF61-4B6E-571C-6B000F57D522}"/>
              </a:ext>
            </a:extLst>
          </p:cNvPr>
          <p:cNvGrpSpPr/>
          <p:nvPr/>
        </p:nvGrpSpPr>
        <p:grpSpPr>
          <a:xfrm>
            <a:off x="5529786" y="382065"/>
            <a:ext cx="263214" cy="1219668"/>
            <a:chOff x="6310384" y="1215540"/>
            <a:chExt cx="263214" cy="128077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9751A5B-6576-F918-C3B5-E7F34F1BD1BE}"/>
                </a:ext>
              </a:extLst>
            </p:cNvPr>
            <p:cNvSpPr txBox="1"/>
            <p:nvPr/>
          </p:nvSpPr>
          <p:spPr>
            <a:xfrm>
              <a:off x="6310384" y="1215540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7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99C91BFD-1AFA-0E35-70AF-4F5922915778}"/>
                </a:ext>
              </a:extLst>
            </p:cNvPr>
            <p:cNvCxnSpPr>
              <a:cxnSpLocks/>
              <a:stCxn id="22" idx="2"/>
            </p:cNvCxnSpPr>
            <p:nvPr/>
          </p:nvCxnSpPr>
          <p:spPr>
            <a:xfrm flipH="1">
              <a:off x="6310384" y="1492539"/>
              <a:ext cx="131607" cy="100377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4EE807E-A284-4604-920D-870285B28DE7}"/>
              </a:ext>
            </a:extLst>
          </p:cNvPr>
          <p:cNvGrpSpPr/>
          <p:nvPr/>
        </p:nvGrpSpPr>
        <p:grpSpPr>
          <a:xfrm>
            <a:off x="5293514" y="420977"/>
            <a:ext cx="263214" cy="1277857"/>
            <a:chOff x="6310384" y="1215540"/>
            <a:chExt cx="263214" cy="1277857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912566B-BFD8-3672-9669-637F9F2933BC}"/>
                </a:ext>
              </a:extLst>
            </p:cNvPr>
            <p:cNvSpPr txBox="1"/>
            <p:nvPr/>
          </p:nvSpPr>
          <p:spPr>
            <a:xfrm>
              <a:off x="6310384" y="1215540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8</a:t>
              </a: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53C1C498-1894-9B00-54D2-0FAF47EB413B}"/>
                </a:ext>
              </a:extLst>
            </p:cNvPr>
            <p:cNvCxnSpPr>
              <a:cxnSpLocks/>
              <a:stCxn id="25" idx="2"/>
            </p:cNvCxnSpPr>
            <p:nvPr/>
          </p:nvCxnSpPr>
          <p:spPr>
            <a:xfrm>
              <a:off x="6441991" y="1492539"/>
              <a:ext cx="0" cy="100085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AAAE232-96EE-3743-AAD8-CA3629E03752}"/>
              </a:ext>
            </a:extLst>
          </p:cNvPr>
          <p:cNvGrpSpPr/>
          <p:nvPr/>
        </p:nvGrpSpPr>
        <p:grpSpPr>
          <a:xfrm>
            <a:off x="4909089" y="382065"/>
            <a:ext cx="263214" cy="1161479"/>
            <a:chOff x="6310384" y="1215540"/>
            <a:chExt cx="263214" cy="1277857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2E82CB4-3525-7F0D-FD2D-D90BE98FD666}"/>
                </a:ext>
              </a:extLst>
            </p:cNvPr>
            <p:cNvSpPr txBox="1"/>
            <p:nvPr/>
          </p:nvSpPr>
          <p:spPr>
            <a:xfrm>
              <a:off x="6310384" y="1215540"/>
              <a:ext cx="263214" cy="3047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9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68BBF010-BAA5-632C-9E8A-ADA0DB1A25C0}"/>
                </a:ext>
              </a:extLst>
            </p:cNvPr>
            <p:cNvCxnSpPr>
              <a:cxnSpLocks/>
              <a:stCxn id="28" idx="2"/>
            </p:cNvCxnSpPr>
            <p:nvPr/>
          </p:nvCxnSpPr>
          <p:spPr>
            <a:xfrm>
              <a:off x="6441991" y="1520294"/>
              <a:ext cx="0" cy="97310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E1CFFD6-DE3A-4B70-7F5B-9EC5CE34049F}"/>
              </a:ext>
            </a:extLst>
          </p:cNvPr>
          <p:cNvGrpSpPr/>
          <p:nvPr/>
        </p:nvGrpSpPr>
        <p:grpSpPr>
          <a:xfrm>
            <a:off x="4611770" y="498801"/>
            <a:ext cx="341760" cy="1352672"/>
            <a:chOff x="6310384" y="1215540"/>
            <a:chExt cx="341760" cy="1352672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4DD5CC9-43A1-C781-301E-8039166A1295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10</a:t>
              </a: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3CA89BF3-9F41-75E7-5E72-75B0AF6E26F3}"/>
                </a:ext>
              </a:extLst>
            </p:cNvPr>
            <p:cNvCxnSpPr>
              <a:cxnSpLocks/>
              <a:stCxn id="31" idx="2"/>
            </p:cNvCxnSpPr>
            <p:nvPr/>
          </p:nvCxnSpPr>
          <p:spPr>
            <a:xfrm>
              <a:off x="6481264" y="1492539"/>
              <a:ext cx="0" cy="107567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D727DEEE-2468-7C21-9E50-098D26DA1626}"/>
              </a:ext>
            </a:extLst>
          </p:cNvPr>
          <p:cNvGrpSpPr/>
          <p:nvPr/>
        </p:nvGrpSpPr>
        <p:grpSpPr>
          <a:xfrm>
            <a:off x="3501957" y="487403"/>
            <a:ext cx="770084" cy="1334886"/>
            <a:chOff x="6098006" y="1215540"/>
            <a:chExt cx="770084" cy="1334886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055C76D-1460-1BB7-E1D4-7AE9825C8489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12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773A858F-CF99-D71E-D82F-AA782C105E47}"/>
                </a:ext>
              </a:extLst>
            </p:cNvPr>
            <p:cNvCxnSpPr>
              <a:cxnSpLocks/>
              <a:stCxn id="34" idx="2"/>
            </p:cNvCxnSpPr>
            <p:nvPr/>
          </p:nvCxnSpPr>
          <p:spPr>
            <a:xfrm>
              <a:off x="6481264" y="1492539"/>
              <a:ext cx="0" cy="100085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74752DBC-A064-E994-6A66-DCAFD3277AF9}"/>
                </a:ext>
              </a:extLst>
            </p:cNvPr>
            <p:cNvCxnSpPr>
              <a:cxnSpLocks/>
              <a:stCxn id="34" idx="2"/>
            </p:cNvCxnSpPr>
            <p:nvPr/>
          </p:nvCxnSpPr>
          <p:spPr>
            <a:xfrm>
              <a:off x="6481264" y="1492539"/>
              <a:ext cx="386826" cy="105788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8E7B8855-7782-2ADA-3E7D-2D7CD0FB138F}"/>
                </a:ext>
              </a:extLst>
            </p:cNvPr>
            <p:cNvCxnSpPr>
              <a:cxnSpLocks/>
              <a:stCxn id="34" idx="2"/>
            </p:cNvCxnSpPr>
            <p:nvPr/>
          </p:nvCxnSpPr>
          <p:spPr>
            <a:xfrm flipH="1">
              <a:off x="6098006" y="1492539"/>
              <a:ext cx="383258" cy="100085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E95EE79D-1B1B-6BA4-87F9-C7CBEB4050CD}"/>
              </a:ext>
            </a:extLst>
          </p:cNvPr>
          <p:cNvGrpSpPr/>
          <p:nvPr/>
        </p:nvGrpSpPr>
        <p:grpSpPr>
          <a:xfrm>
            <a:off x="4272041" y="545771"/>
            <a:ext cx="341760" cy="1277857"/>
            <a:chOff x="6310384" y="1215540"/>
            <a:chExt cx="341760" cy="1277857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F6E7E201-3655-1C8E-EB54-332584DF865A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11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250A28BF-0C3C-7CA7-5EE1-BA73A3E56F92}"/>
                </a:ext>
              </a:extLst>
            </p:cNvPr>
            <p:cNvCxnSpPr>
              <a:cxnSpLocks/>
              <a:stCxn id="39" idx="2"/>
            </p:cNvCxnSpPr>
            <p:nvPr/>
          </p:nvCxnSpPr>
          <p:spPr>
            <a:xfrm>
              <a:off x="6481264" y="1492539"/>
              <a:ext cx="170880" cy="100085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488F1B7E-D347-C0E5-F819-D6EBAA10DB6B}"/>
              </a:ext>
            </a:extLst>
          </p:cNvPr>
          <p:cNvGrpSpPr/>
          <p:nvPr/>
        </p:nvGrpSpPr>
        <p:grpSpPr>
          <a:xfrm>
            <a:off x="2322389" y="2640365"/>
            <a:ext cx="976546" cy="276999"/>
            <a:chOff x="6310384" y="1215540"/>
            <a:chExt cx="976546" cy="304754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DF47C3D-0078-E3F9-2DDF-D71E3EC5B050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3047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13</a:t>
              </a: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EE6D8B86-E4A5-4073-49E8-9EEA291E6B7A}"/>
                </a:ext>
              </a:extLst>
            </p:cNvPr>
            <p:cNvCxnSpPr>
              <a:cxnSpLocks/>
              <a:stCxn id="42" idx="3"/>
            </p:cNvCxnSpPr>
            <p:nvPr/>
          </p:nvCxnSpPr>
          <p:spPr>
            <a:xfrm flipV="1">
              <a:off x="6652144" y="1367916"/>
              <a:ext cx="634786" cy="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5ADDC746-654D-9C8A-FE07-9FEFAF8F59F5}"/>
              </a:ext>
            </a:extLst>
          </p:cNvPr>
          <p:cNvGrpSpPr/>
          <p:nvPr/>
        </p:nvGrpSpPr>
        <p:grpSpPr>
          <a:xfrm>
            <a:off x="3501957" y="4406630"/>
            <a:ext cx="823674" cy="1996339"/>
            <a:chOff x="5999350" y="-676075"/>
            <a:chExt cx="823674" cy="2196369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DFC7591D-644C-25EA-DE07-372D7789EE80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3047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14</a:t>
              </a: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CBCC7C6D-2E44-AEF1-B1F5-8F6F5EFF66A1}"/>
                </a:ext>
              </a:extLst>
            </p:cNvPr>
            <p:cNvCxnSpPr>
              <a:cxnSpLocks/>
              <a:stCxn id="45" idx="0"/>
            </p:cNvCxnSpPr>
            <p:nvPr/>
          </p:nvCxnSpPr>
          <p:spPr>
            <a:xfrm flipH="1" flipV="1">
              <a:off x="6382608" y="-676075"/>
              <a:ext cx="98656" cy="189161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BD2FC49B-FA46-14C6-0DF1-7FC6E8976E04}"/>
                </a:ext>
              </a:extLst>
            </p:cNvPr>
            <p:cNvCxnSpPr>
              <a:cxnSpLocks/>
              <a:stCxn id="45" idx="0"/>
            </p:cNvCxnSpPr>
            <p:nvPr/>
          </p:nvCxnSpPr>
          <p:spPr>
            <a:xfrm flipV="1">
              <a:off x="6481264" y="-613332"/>
              <a:ext cx="341760" cy="182887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32EA7AFD-D7B2-8737-85FE-0D47C2AB350E}"/>
                </a:ext>
              </a:extLst>
            </p:cNvPr>
            <p:cNvCxnSpPr>
              <a:cxnSpLocks/>
              <a:stCxn id="45" idx="0"/>
            </p:cNvCxnSpPr>
            <p:nvPr/>
          </p:nvCxnSpPr>
          <p:spPr>
            <a:xfrm flipH="1" flipV="1">
              <a:off x="5999350" y="-676075"/>
              <a:ext cx="481914" cy="189161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C7F9027E-962B-0C7C-8E8C-18C51309FD65}"/>
              </a:ext>
            </a:extLst>
          </p:cNvPr>
          <p:cNvGrpSpPr/>
          <p:nvPr/>
        </p:nvGrpSpPr>
        <p:grpSpPr>
          <a:xfrm>
            <a:off x="4574399" y="4328809"/>
            <a:ext cx="341760" cy="2057987"/>
            <a:chOff x="6310384" y="-640478"/>
            <a:chExt cx="341760" cy="2160772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F9425E78-646D-F19B-2D2B-7A074E7B7372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3047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15</a:t>
              </a:r>
            </a:p>
          </p:txBody>
        </p: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EE002D44-89D0-D4DD-0528-0D73E753FC05}"/>
                </a:ext>
              </a:extLst>
            </p:cNvPr>
            <p:cNvCxnSpPr>
              <a:cxnSpLocks/>
              <a:stCxn id="50" idx="0"/>
            </p:cNvCxnSpPr>
            <p:nvPr/>
          </p:nvCxnSpPr>
          <p:spPr>
            <a:xfrm flipH="1" flipV="1">
              <a:off x="6477590" y="-640478"/>
              <a:ext cx="3674" cy="185601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A2849A00-969A-0EAB-DF6E-4338A95EB035}"/>
              </a:ext>
            </a:extLst>
          </p:cNvPr>
          <p:cNvGrpSpPr/>
          <p:nvPr/>
        </p:nvGrpSpPr>
        <p:grpSpPr>
          <a:xfrm>
            <a:off x="4973577" y="4733498"/>
            <a:ext cx="650966" cy="2086148"/>
            <a:chOff x="6310384" y="-683966"/>
            <a:chExt cx="650966" cy="2190340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0CA171E-9354-2969-531B-9BD38115F1DE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2908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16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721BFAB9-4263-C24E-DCDA-62C9454E3EB4}"/>
                </a:ext>
              </a:extLst>
            </p:cNvPr>
            <p:cNvCxnSpPr>
              <a:cxnSpLocks/>
              <a:stCxn id="53" idx="0"/>
            </p:cNvCxnSpPr>
            <p:nvPr/>
          </p:nvCxnSpPr>
          <p:spPr>
            <a:xfrm flipV="1">
              <a:off x="6481264" y="-683966"/>
              <a:ext cx="480086" cy="189950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93456DEA-E99B-D86A-1F72-368B490473E6}"/>
              </a:ext>
            </a:extLst>
          </p:cNvPr>
          <p:cNvGrpSpPr/>
          <p:nvPr/>
        </p:nvGrpSpPr>
        <p:grpSpPr>
          <a:xfrm>
            <a:off x="2260645" y="3429000"/>
            <a:ext cx="1100034" cy="276999"/>
            <a:chOff x="6310384" y="1215540"/>
            <a:chExt cx="1100034" cy="290834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43F81F83-F522-BA6B-AF0B-CAD631F13F60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2908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17</a:t>
              </a:r>
            </a:p>
          </p:txBody>
        </p: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7496F3C5-07BB-3022-B712-ECD17C979813}"/>
                </a:ext>
              </a:extLst>
            </p:cNvPr>
            <p:cNvCxnSpPr>
              <a:cxnSpLocks/>
              <a:stCxn id="56" idx="3"/>
            </p:cNvCxnSpPr>
            <p:nvPr/>
          </p:nvCxnSpPr>
          <p:spPr>
            <a:xfrm>
              <a:off x="6652144" y="1360958"/>
              <a:ext cx="758274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CF68AC3F-E652-2C7A-C8E7-368936FACF93}"/>
              </a:ext>
            </a:extLst>
          </p:cNvPr>
          <p:cNvGrpSpPr/>
          <p:nvPr/>
        </p:nvGrpSpPr>
        <p:grpSpPr>
          <a:xfrm>
            <a:off x="2243081" y="3630305"/>
            <a:ext cx="2548413" cy="276999"/>
            <a:chOff x="6310384" y="1215540"/>
            <a:chExt cx="2548413" cy="290834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2A851F63-06F6-401A-D5BB-CFDD42413AE9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2908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18</a:t>
              </a:r>
            </a:p>
          </p:txBody>
        </p: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558D0898-C4DD-FDC9-D20F-66404C62836D}"/>
                </a:ext>
              </a:extLst>
            </p:cNvPr>
            <p:cNvCxnSpPr>
              <a:cxnSpLocks/>
              <a:stCxn id="59" idx="3"/>
            </p:cNvCxnSpPr>
            <p:nvPr/>
          </p:nvCxnSpPr>
          <p:spPr>
            <a:xfrm flipV="1">
              <a:off x="6652144" y="1215540"/>
              <a:ext cx="2206653" cy="14541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4C7672B0-CF85-CF20-E1B2-6B4BDBEE6CB5}"/>
              </a:ext>
            </a:extLst>
          </p:cNvPr>
          <p:cNvGrpSpPr/>
          <p:nvPr/>
        </p:nvGrpSpPr>
        <p:grpSpPr>
          <a:xfrm>
            <a:off x="2243081" y="3768803"/>
            <a:ext cx="2797615" cy="426409"/>
            <a:chOff x="6310384" y="1058668"/>
            <a:chExt cx="2797615" cy="447706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33F17D11-8095-A6E4-5F5D-3A38F3AD7FAF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2908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19</a:t>
              </a:r>
            </a:p>
          </p:txBody>
        </p: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B3FBCDC5-F400-6607-CF66-B0304F8C01A3}"/>
                </a:ext>
              </a:extLst>
            </p:cNvPr>
            <p:cNvCxnSpPr>
              <a:cxnSpLocks/>
              <a:stCxn id="62" idx="3"/>
            </p:cNvCxnSpPr>
            <p:nvPr/>
          </p:nvCxnSpPr>
          <p:spPr>
            <a:xfrm flipV="1">
              <a:off x="6652144" y="1058668"/>
              <a:ext cx="2455855" cy="30229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5DCC40F4-3259-F309-2E16-0E42C948D71E}"/>
              </a:ext>
            </a:extLst>
          </p:cNvPr>
          <p:cNvGrpSpPr/>
          <p:nvPr/>
        </p:nvGrpSpPr>
        <p:grpSpPr>
          <a:xfrm>
            <a:off x="6123288" y="491761"/>
            <a:ext cx="263214" cy="1161479"/>
            <a:chOff x="6310384" y="1215540"/>
            <a:chExt cx="263214" cy="1161479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8D0AC35D-A95C-AD44-033F-714DCE22BA15}"/>
                </a:ext>
              </a:extLst>
            </p:cNvPr>
            <p:cNvSpPr txBox="1"/>
            <p:nvPr/>
          </p:nvSpPr>
          <p:spPr>
            <a:xfrm>
              <a:off x="6310384" y="1215540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5</a:t>
              </a:r>
            </a:p>
          </p:txBody>
        </p: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A475D0FB-710B-2E8C-4C82-8F7E4A0EC55D}"/>
                </a:ext>
              </a:extLst>
            </p:cNvPr>
            <p:cNvCxnSpPr>
              <a:cxnSpLocks/>
              <a:stCxn id="70" idx="2"/>
            </p:cNvCxnSpPr>
            <p:nvPr/>
          </p:nvCxnSpPr>
          <p:spPr>
            <a:xfrm>
              <a:off x="6441991" y="1492539"/>
              <a:ext cx="0" cy="88448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352973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0DD95A-6F81-FD31-5CB2-0412A2859F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4286" y="0"/>
            <a:ext cx="7143428" cy="685800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E1C3099-31B5-53AD-AB52-7205D85D4BEA}"/>
              </a:ext>
            </a:extLst>
          </p:cNvPr>
          <p:cNvGrpSpPr/>
          <p:nvPr/>
        </p:nvGrpSpPr>
        <p:grpSpPr>
          <a:xfrm>
            <a:off x="7280987" y="2884440"/>
            <a:ext cx="263214" cy="764771"/>
            <a:chOff x="6310384" y="727768"/>
            <a:chExt cx="263214" cy="76477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3699A02-B190-B966-003A-386DEAF23961}"/>
                </a:ext>
              </a:extLst>
            </p:cNvPr>
            <p:cNvSpPr txBox="1"/>
            <p:nvPr/>
          </p:nvSpPr>
          <p:spPr>
            <a:xfrm>
              <a:off x="6310384" y="1215540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5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FA2D7979-51BE-0F8D-649A-6906510BC4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41991" y="727768"/>
              <a:ext cx="0" cy="48777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CA89EF9C-3F62-B967-C0FE-989751DB18E0}"/>
              </a:ext>
            </a:extLst>
          </p:cNvPr>
          <p:cNvGrpSpPr/>
          <p:nvPr/>
        </p:nvGrpSpPr>
        <p:grpSpPr>
          <a:xfrm>
            <a:off x="6226115" y="3128550"/>
            <a:ext cx="263214" cy="764322"/>
            <a:chOff x="6310384" y="1215540"/>
            <a:chExt cx="263214" cy="76432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FFDBB0C-5C09-E271-9196-174510207E0A}"/>
                </a:ext>
              </a:extLst>
            </p:cNvPr>
            <p:cNvSpPr txBox="1"/>
            <p:nvPr/>
          </p:nvSpPr>
          <p:spPr>
            <a:xfrm>
              <a:off x="6310384" y="1215540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8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6AA4EF0F-B48E-FAD9-8183-DF078689DCFB}"/>
                </a:ext>
              </a:extLst>
            </p:cNvPr>
            <p:cNvCxnSpPr>
              <a:cxnSpLocks/>
              <a:stCxn id="7" idx="2"/>
            </p:cNvCxnSpPr>
            <p:nvPr/>
          </p:nvCxnSpPr>
          <p:spPr>
            <a:xfrm>
              <a:off x="6441991" y="1492539"/>
              <a:ext cx="0" cy="48732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55A183A2-7A48-FB31-1212-65DBFE1C833B}"/>
              </a:ext>
            </a:extLst>
          </p:cNvPr>
          <p:cNvGrpSpPr/>
          <p:nvPr/>
        </p:nvGrpSpPr>
        <p:grpSpPr>
          <a:xfrm>
            <a:off x="5282365" y="2975445"/>
            <a:ext cx="341760" cy="1771653"/>
            <a:chOff x="6310384" y="1215540"/>
            <a:chExt cx="341760" cy="1771653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9B6422D-3788-EB43-BF90-730A010C3850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11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520CB2A1-C622-6164-AF57-B96EB77AEF5E}"/>
                </a:ext>
              </a:extLst>
            </p:cNvPr>
            <p:cNvCxnSpPr>
              <a:cxnSpLocks/>
              <a:stCxn id="10" idx="2"/>
            </p:cNvCxnSpPr>
            <p:nvPr/>
          </p:nvCxnSpPr>
          <p:spPr>
            <a:xfrm>
              <a:off x="6481264" y="1492539"/>
              <a:ext cx="101249" cy="149465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434F9B5-05D5-7B73-1379-9A26532CFA9F}"/>
              </a:ext>
            </a:extLst>
          </p:cNvPr>
          <p:cNvGrpSpPr/>
          <p:nvPr/>
        </p:nvGrpSpPr>
        <p:grpSpPr>
          <a:xfrm>
            <a:off x="4102602" y="2974716"/>
            <a:ext cx="1048156" cy="1636195"/>
            <a:chOff x="5957186" y="1215540"/>
            <a:chExt cx="1048156" cy="1636195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74C0049-DC17-4894-8064-AF9434E769CF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12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7518CD34-1E48-5C02-7B68-FF5F95806CD7}"/>
                </a:ext>
              </a:extLst>
            </p:cNvPr>
            <p:cNvCxnSpPr>
              <a:cxnSpLocks/>
              <a:stCxn id="13" idx="2"/>
            </p:cNvCxnSpPr>
            <p:nvPr/>
          </p:nvCxnSpPr>
          <p:spPr>
            <a:xfrm>
              <a:off x="6481264" y="1492539"/>
              <a:ext cx="0" cy="128234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C0AA2066-C73F-0C4C-CD9D-161A6C2C5752}"/>
                </a:ext>
              </a:extLst>
            </p:cNvPr>
            <p:cNvCxnSpPr>
              <a:cxnSpLocks/>
            </p:cNvCxnSpPr>
            <p:nvPr/>
          </p:nvCxnSpPr>
          <p:spPr>
            <a:xfrm>
              <a:off x="6481264" y="1490879"/>
              <a:ext cx="524078" cy="136085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99698191-449E-C8CA-1711-C68308B16320}"/>
                </a:ext>
              </a:extLst>
            </p:cNvPr>
            <p:cNvCxnSpPr>
              <a:cxnSpLocks/>
              <a:stCxn id="13" idx="2"/>
            </p:cNvCxnSpPr>
            <p:nvPr/>
          </p:nvCxnSpPr>
          <p:spPr>
            <a:xfrm flipH="1">
              <a:off x="5957186" y="1492539"/>
              <a:ext cx="524078" cy="128234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DFD8BC4-FD9D-0F56-F02B-3A93D8D2FCE2}"/>
              </a:ext>
            </a:extLst>
          </p:cNvPr>
          <p:cNvGrpSpPr/>
          <p:nvPr/>
        </p:nvGrpSpPr>
        <p:grpSpPr>
          <a:xfrm>
            <a:off x="5824501" y="3470933"/>
            <a:ext cx="263214" cy="764322"/>
            <a:chOff x="6310384" y="1215540"/>
            <a:chExt cx="263214" cy="76432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D48FD17-E912-8D45-88C3-892A863B66E9}"/>
                </a:ext>
              </a:extLst>
            </p:cNvPr>
            <p:cNvSpPr txBox="1"/>
            <p:nvPr/>
          </p:nvSpPr>
          <p:spPr>
            <a:xfrm>
              <a:off x="6310384" y="1215540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9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845EA5D9-EAC6-0275-BF11-FDAF2B9C2080}"/>
                </a:ext>
              </a:extLst>
            </p:cNvPr>
            <p:cNvCxnSpPr>
              <a:cxnSpLocks/>
              <a:stCxn id="24" idx="2"/>
            </p:cNvCxnSpPr>
            <p:nvPr/>
          </p:nvCxnSpPr>
          <p:spPr>
            <a:xfrm>
              <a:off x="6441991" y="1492539"/>
              <a:ext cx="0" cy="48732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314D800-3749-DD8F-2B83-C70AE54C6B73}"/>
              </a:ext>
            </a:extLst>
          </p:cNvPr>
          <p:cNvGrpSpPr/>
          <p:nvPr/>
        </p:nvGrpSpPr>
        <p:grpSpPr>
          <a:xfrm>
            <a:off x="8015591" y="2123829"/>
            <a:ext cx="546771" cy="276999"/>
            <a:chOff x="6026827" y="1215540"/>
            <a:chExt cx="546771" cy="276999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FF32B46-46EE-8147-41EB-101CF42AACA7}"/>
                </a:ext>
              </a:extLst>
            </p:cNvPr>
            <p:cNvSpPr txBox="1"/>
            <p:nvPr/>
          </p:nvSpPr>
          <p:spPr>
            <a:xfrm>
              <a:off x="6310384" y="1215540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3</a:t>
              </a: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2E88D35E-CA21-2105-46BD-BF07D2EEBFB4}"/>
                </a:ext>
              </a:extLst>
            </p:cNvPr>
            <p:cNvCxnSpPr>
              <a:cxnSpLocks/>
              <a:stCxn id="27" idx="1"/>
            </p:cNvCxnSpPr>
            <p:nvPr/>
          </p:nvCxnSpPr>
          <p:spPr>
            <a:xfrm flipH="1" flipV="1">
              <a:off x="6026827" y="1354039"/>
              <a:ext cx="283557" cy="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F2125DB5-932D-21BA-9101-5E1C157384FF}"/>
              </a:ext>
            </a:extLst>
          </p:cNvPr>
          <p:cNvGrpSpPr/>
          <p:nvPr/>
        </p:nvGrpSpPr>
        <p:grpSpPr>
          <a:xfrm>
            <a:off x="7811311" y="1564728"/>
            <a:ext cx="619443" cy="415498"/>
            <a:chOff x="5954155" y="1215540"/>
            <a:chExt cx="619443" cy="415498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48B9F8B-6B0A-CC87-C74B-119ADD811D00}"/>
                </a:ext>
              </a:extLst>
            </p:cNvPr>
            <p:cNvSpPr txBox="1"/>
            <p:nvPr/>
          </p:nvSpPr>
          <p:spPr>
            <a:xfrm>
              <a:off x="6310384" y="1215540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2</a:t>
              </a: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CC93224D-4F8E-5DF8-73CA-9CB10D4AB259}"/>
                </a:ext>
              </a:extLst>
            </p:cNvPr>
            <p:cNvCxnSpPr>
              <a:cxnSpLocks/>
              <a:stCxn id="32" idx="1"/>
            </p:cNvCxnSpPr>
            <p:nvPr/>
          </p:nvCxnSpPr>
          <p:spPr>
            <a:xfrm flipH="1">
              <a:off x="5954155" y="1354040"/>
              <a:ext cx="356229" cy="27699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132984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0805C4E-A3C6-0EC2-CE16-A83B8379B8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5337" y="38354"/>
            <a:ext cx="6496957" cy="6001588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0FD45FF5-3E34-BFAE-EB82-A490AECAA488}"/>
              </a:ext>
            </a:extLst>
          </p:cNvPr>
          <p:cNvGrpSpPr/>
          <p:nvPr/>
        </p:nvGrpSpPr>
        <p:grpSpPr>
          <a:xfrm>
            <a:off x="4939545" y="2587229"/>
            <a:ext cx="976546" cy="276999"/>
            <a:chOff x="6310384" y="1215540"/>
            <a:chExt cx="976546" cy="304754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E435345-14E1-89A2-119C-F452D31CA266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3047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13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AAB676A7-D923-29C8-07CC-5064B4E29A24}"/>
                </a:ext>
              </a:extLst>
            </p:cNvPr>
            <p:cNvCxnSpPr>
              <a:cxnSpLocks/>
              <a:stCxn id="4" idx="3"/>
            </p:cNvCxnSpPr>
            <p:nvPr/>
          </p:nvCxnSpPr>
          <p:spPr>
            <a:xfrm flipV="1">
              <a:off x="6652144" y="1367916"/>
              <a:ext cx="634786" cy="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B4C9151D-8DD3-E9D7-A391-E38AA39D3E00}"/>
              </a:ext>
            </a:extLst>
          </p:cNvPr>
          <p:cNvGrpSpPr/>
          <p:nvPr/>
        </p:nvGrpSpPr>
        <p:grpSpPr>
          <a:xfrm>
            <a:off x="7099435" y="5846322"/>
            <a:ext cx="770613" cy="696324"/>
            <a:chOff x="6052411" y="754199"/>
            <a:chExt cx="770613" cy="76609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D9179EE-D20C-AC49-6046-BBF54518C9EB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3047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14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5759440B-3D66-45A8-512E-27513BEC2EB3}"/>
                </a:ext>
              </a:extLst>
            </p:cNvPr>
            <p:cNvCxnSpPr>
              <a:cxnSpLocks/>
              <a:stCxn id="8" idx="0"/>
            </p:cNvCxnSpPr>
            <p:nvPr/>
          </p:nvCxnSpPr>
          <p:spPr>
            <a:xfrm flipV="1">
              <a:off x="6481264" y="754199"/>
              <a:ext cx="0" cy="46134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97A3F9FA-FB51-3D47-A09C-57E0683A18F9}"/>
                </a:ext>
              </a:extLst>
            </p:cNvPr>
            <p:cNvCxnSpPr>
              <a:cxnSpLocks/>
              <a:stCxn id="8" idx="0"/>
            </p:cNvCxnSpPr>
            <p:nvPr/>
          </p:nvCxnSpPr>
          <p:spPr>
            <a:xfrm flipV="1">
              <a:off x="6481264" y="754199"/>
              <a:ext cx="341760" cy="46134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71E373C0-32F4-A0D8-3156-67BDDCD403E9}"/>
                </a:ext>
              </a:extLst>
            </p:cNvPr>
            <p:cNvCxnSpPr>
              <a:cxnSpLocks/>
              <a:stCxn id="8" idx="0"/>
            </p:cNvCxnSpPr>
            <p:nvPr/>
          </p:nvCxnSpPr>
          <p:spPr>
            <a:xfrm flipH="1" flipV="1">
              <a:off x="6052411" y="754199"/>
              <a:ext cx="428853" cy="46134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8C42B0B-0FD0-D3A5-1821-1E20F063664E}"/>
              </a:ext>
            </a:extLst>
          </p:cNvPr>
          <p:cNvGrpSpPr/>
          <p:nvPr/>
        </p:nvGrpSpPr>
        <p:grpSpPr>
          <a:xfrm>
            <a:off x="8272138" y="4970834"/>
            <a:ext cx="341760" cy="1433312"/>
            <a:chOff x="6310384" y="15396"/>
            <a:chExt cx="341760" cy="1504898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6A5F53C-78F7-100C-C28D-3C78113BAF44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3047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15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97742824-7ACA-E67B-C906-A26DB85A938C}"/>
                </a:ext>
              </a:extLst>
            </p:cNvPr>
            <p:cNvCxnSpPr>
              <a:cxnSpLocks/>
              <a:stCxn id="13" idx="0"/>
            </p:cNvCxnSpPr>
            <p:nvPr/>
          </p:nvCxnSpPr>
          <p:spPr>
            <a:xfrm flipH="1" flipV="1">
              <a:off x="6368172" y="15396"/>
              <a:ext cx="113092" cy="120014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63E0BC0-870B-15A9-FB79-8DA9D37E28AE}"/>
              </a:ext>
            </a:extLst>
          </p:cNvPr>
          <p:cNvGrpSpPr/>
          <p:nvPr/>
        </p:nvGrpSpPr>
        <p:grpSpPr>
          <a:xfrm>
            <a:off x="6577456" y="4786009"/>
            <a:ext cx="553952" cy="1738848"/>
            <a:chOff x="6310384" y="-319320"/>
            <a:chExt cx="553952" cy="1825694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25D7EF1-2F7A-A664-10D6-1A912CA84BF1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2908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16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9BBFE0B1-6381-B570-CCCB-CD1DD2E0EE65}"/>
                </a:ext>
              </a:extLst>
            </p:cNvPr>
            <p:cNvCxnSpPr>
              <a:cxnSpLocks/>
              <a:stCxn id="16" idx="0"/>
            </p:cNvCxnSpPr>
            <p:nvPr/>
          </p:nvCxnSpPr>
          <p:spPr>
            <a:xfrm flipV="1">
              <a:off x="6481264" y="-319320"/>
              <a:ext cx="383072" cy="153486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632F6E8-2B46-4272-9248-6FBB1A7E1511}"/>
              </a:ext>
            </a:extLst>
          </p:cNvPr>
          <p:cNvGrpSpPr/>
          <p:nvPr/>
        </p:nvGrpSpPr>
        <p:grpSpPr>
          <a:xfrm>
            <a:off x="5648769" y="4439592"/>
            <a:ext cx="1100034" cy="276999"/>
            <a:chOff x="6310384" y="1215540"/>
            <a:chExt cx="1100034" cy="290834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F09EC75-4B73-BC18-F797-3F44479CA051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2908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17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076CCBF5-5258-4DC4-EA20-8844D69CA4AB}"/>
                </a:ext>
              </a:extLst>
            </p:cNvPr>
            <p:cNvCxnSpPr>
              <a:cxnSpLocks/>
              <a:stCxn id="19" idx="3"/>
            </p:cNvCxnSpPr>
            <p:nvPr/>
          </p:nvCxnSpPr>
          <p:spPr>
            <a:xfrm>
              <a:off x="6652144" y="1360958"/>
              <a:ext cx="758274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E53946D-7320-39C3-6DB9-F784A3D36952}"/>
              </a:ext>
            </a:extLst>
          </p:cNvPr>
          <p:cNvGrpSpPr/>
          <p:nvPr/>
        </p:nvGrpSpPr>
        <p:grpSpPr>
          <a:xfrm>
            <a:off x="8272138" y="4328809"/>
            <a:ext cx="607831" cy="2057548"/>
            <a:chOff x="6044313" y="-653940"/>
            <a:chExt cx="607831" cy="2160314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83A2521-9184-3A2E-EA62-DB4F1F614DC9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2908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18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33C366C6-7E4A-80FC-A460-2C1AD6FD8B34}"/>
                </a:ext>
              </a:extLst>
            </p:cNvPr>
            <p:cNvCxnSpPr>
              <a:cxnSpLocks/>
              <a:stCxn id="22" idx="0"/>
            </p:cNvCxnSpPr>
            <p:nvPr/>
          </p:nvCxnSpPr>
          <p:spPr>
            <a:xfrm flipH="1" flipV="1">
              <a:off x="6044313" y="-653940"/>
              <a:ext cx="436951" cy="186948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D3450BC-EB03-5149-1D22-B5B77FC929C8}"/>
              </a:ext>
            </a:extLst>
          </p:cNvPr>
          <p:cNvGrpSpPr/>
          <p:nvPr/>
        </p:nvGrpSpPr>
        <p:grpSpPr>
          <a:xfrm>
            <a:off x="8931139" y="5564638"/>
            <a:ext cx="869289" cy="276999"/>
            <a:chOff x="5782855" y="1215540"/>
            <a:chExt cx="869289" cy="290834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EA50B94-F6C6-EB28-0580-8BD928051F3B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2908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19</a:t>
              </a: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668EDA43-06EE-786A-4A8C-7253C0BF8BFC}"/>
                </a:ext>
              </a:extLst>
            </p:cNvPr>
            <p:cNvCxnSpPr>
              <a:cxnSpLocks/>
              <a:stCxn id="25" idx="1"/>
            </p:cNvCxnSpPr>
            <p:nvPr/>
          </p:nvCxnSpPr>
          <p:spPr>
            <a:xfrm flipH="1" flipV="1">
              <a:off x="5782855" y="1360957"/>
              <a:ext cx="527529" cy="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06324A13-8162-FF5E-78F3-EF5A998A13CB}"/>
              </a:ext>
            </a:extLst>
          </p:cNvPr>
          <p:cNvGrpSpPr/>
          <p:nvPr/>
        </p:nvGrpSpPr>
        <p:grpSpPr>
          <a:xfrm>
            <a:off x="5281305" y="3116241"/>
            <a:ext cx="2730252" cy="290257"/>
            <a:chOff x="6310384" y="1215540"/>
            <a:chExt cx="2730252" cy="304754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06CAE21-47C8-2CEA-17F4-A516ACBB608F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3047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15</a:t>
              </a: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2156939E-2F9F-6761-FE56-CFB46486050A}"/>
                </a:ext>
              </a:extLst>
            </p:cNvPr>
            <p:cNvCxnSpPr>
              <a:cxnSpLocks/>
              <a:stCxn id="40" idx="3"/>
            </p:cNvCxnSpPr>
            <p:nvPr/>
          </p:nvCxnSpPr>
          <p:spPr>
            <a:xfrm flipV="1">
              <a:off x="6652144" y="1367917"/>
              <a:ext cx="2388492" cy="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435743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191F6D-F723-C948-1470-49E72EA70B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4013" y="1055281"/>
            <a:ext cx="3657600" cy="4747437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DF76554A-972C-941B-9ACE-2B8478B4FDCB}"/>
              </a:ext>
            </a:extLst>
          </p:cNvPr>
          <p:cNvGrpSpPr/>
          <p:nvPr/>
        </p:nvGrpSpPr>
        <p:grpSpPr>
          <a:xfrm>
            <a:off x="6750996" y="4917670"/>
            <a:ext cx="1229778" cy="276999"/>
            <a:chOff x="5422366" y="1215540"/>
            <a:chExt cx="1229778" cy="276999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9DE8C67-626D-E317-EC9D-2F7E6221055F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32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26CEA4E9-87E9-69D6-77CD-26673AEB9CAC}"/>
                </a:ext>
              </a:extLst>
            </p:cNvPr>
            <p:cNvCxnSpPr>
              <a:cxnSpLocks/>
              <a:stCxn id="11" idx="1"/>
            </p:cNvCxnSpPr>
            <p:nvPr/>
          </p:nvCxnSpPr>
          <p:spPr>
            <a:xfrm flipH="1">
              <a:off x="5422366" y="1354040"/>
              <a:ext cx="888018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2640158-6DD8-4D97-AAC5-E2D67F3B6FC7}"/>
              </a:ext>
            </a:extLst>
          </p:cNvPr>
          <p:cNvGrpSpPr/>
          <p:nvPr/>
        </p:nvGrpSpPr>
        <p:grpSpPr>
          <a:xfrm>
            <a:off x="3160830" y="2359344"/>
            <a:ext cx="1732183" cy="276999"/>
            <a:chOff x="6310384" y="1215540"/>
            <a:chExt cx="1732183" cy="276999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2366FB5-B425-EEC4-4AB0-79E3C2FDDD31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31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46EC3259-02FB-092A-3C09-E327C7177753}"/>
                </a:ext>
              </a:extLst>
            </p:cNvPr>
            <p:cNvCxnSpPr>
              <a:cxnSpLocks/>
              <a:stCxn id="14" idx="3"/>
            </p:cNvCxnSpPr>
            <p:nvPr/>
          </p:nvCxnSpPr>
          <p:spPr>
            <a:xfrm flipV="1">
              <a:off x="6652144" y="1354039"/>
              <a:ext cx="1390423" cy="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ACEE4E2-AD26-50F5-DD17-98DA81E06A33}"/>
              </a:ext>
            </a:extLst>
          </p:cNvPr>
          <p:cNvGrpSpPr/>
          <p:nvPr/>
        </p:nvGrpSpPr>
        <p:grpSpPr>
          <a:xfrm>
            <a:off x="6634249" y="2654036"/>
            <a:ext cx="1344438" cy="276999"/>
            <a:chOff x="5307706" y="1215540"/>
            <a:chExt cx="1344438" cy="276999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53B910C-49A0-C685-BF85-EA5917F270FC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28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5EDCCB4E-F56A-1B78-E4CE-2B38C4C30EF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07706" y="1329137"/>
              <a:ext cx="1002678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A76EB4E-0DAD-5D69-0C40-E2CDE97D7576}"/>
              </a:ext>
            </a:extLst>
          </p:cNvPr>
          <p:cNvGrpSpPr/>
          <p:nvPr/>
        </p:nvGrpSpPr>
        <p:grpSpPr>
          <a:xfrm>
            <a:off x="6507806" y="2959578"/>
            <a:ext cx="1470881" cy="276999"/>
            <a:chOff x="5181263" y="1215540"/>
            <a:chExt cx="1470881" cy="276999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11943E2-9047-C325-F43C-C3D993C78967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29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CC5D7DBB-BC26-7B96-19F6-8A4510F82AD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81263" y="1329137"/>
              <a:ext cx="1129121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D055FFD-D753-69A6-26D3-445CE7B87F33}"/>
              </a:ext>
            </a:extLst>
          </p:cNvPr>
          <p:cNvGrpSpPr/>
          <p:nvPr/>
        </p:nvGrpSpPr>
        <p:grpSpPr>
          <a:xfrm>
            <a:off x="6634249" y="4451151"/>
            <a:ext cx="1229778" cy="276999"/>
            <a:chOff x="5422366" y="1215540"/>
            <a:chExt cx="1229778" cy="276999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A0370D38-2812-8842-DBA7-D37155497734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30</a:t>
              </a: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33DF17E6-8F96-DD49-E8E5-44F0E2865208}"/>
                </a:ext>
              </a:extLst>
            </p:cNvPr>
            <p:cNvCxnSpPr>
              <a:cxnSpLocks/>
              <a:stCxn id="33" idx="1"/>
            </p:cNvCxnSpPr>
            <p:nvPr/>
          </p:nvCxnSpPr>
          <p:spPr>
            <a:xfrm flipH="1">
              <a:off x="5422366" y="1354040"/>
              <a:ext cx="888018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2B4AFD3C-C543-3DCB-264F-CA3A0C300199}"/>
              </a:ext>
            </a:extLst>
          </p:cNvPr>
          <p:cNvGrpSpPr/>
          <p:nvPr/>
        </p:nvGrpSpPr>
        <p:grpSpPr>
          <a:xfrm>
            <a:off x="6951242" y="4079392"/>
            <a:ext cx="1229778" cy="276999"/>
            <a:chOff x="5422366" y="1215540"/>
            <a:chExt cx="1229778" cy="276999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D600E0A7-E5D5-2C0C-7F41-E25EB84B3961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35</a:t>
              </a: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C1635E33-7FD1-96C4-8D97-5E828D010428}"/>
                </a:ext>
              </a:extLst>
            </p:cNvPr>
            <p:cNvCxnSpPr>
              <a:cxnSpLocks/>
              <a:stCxn id="36" idx="1"/>
            </p:cNvCxnSpPr>
            <p:nvPr/>
          </p:nvCxnSpPr>
          <p:spPr>
            <a:xfrm flipH="1">
              <a:off x="5422366" y="1354040"/>
              <a:ext cx="888018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B31BD78E-18C9-F638-35DA-6ECDDB16BDE1}"/>
              </a:ext>
            </a:extLst>
          </p:cNvPr>
          <p:cNvGrpSpPr/>
          <p:nvPr/>
        </p:nvGrpSpPr>
        <p:grpSpPr>
          <a:xfrm>
            <a:off x="6381345" y="1534222"/>
            <a:ext cx="1539690" cy="276999"/>
            <a:chOff x="5112454" y="1215540"/>
            <a:chExt cx="1539690" cy="276999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ACE6A7B-1C9A-8F0C-26B8-FF23A9B65577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28</a:t>
              </a: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468F37D6-8C29-885C-4E0F-D1E14C3FADF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12454" y="1329137"/>
              <a:ext cx="119793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3CA26315-B00A-CA68-BE86-C6EEB083FBCF}"/>
              </a:ext>
            </a:extLst>
          </p:cNvPr>
          <p:cNvGrpSpPr/>
          <p:nvPr/>
        </p:nvGrpSpPr>
        <p:grpSpPr>
          <a:xfrm>
            <a:off x="3207454" y="4669855"/>
            <a:ext cx="1286723" cy="276999"/>
            <a:chOff x="6310384" y="1215540"/>
            <a:chExt cx="1286723" cy="276999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FEF35938-BCC3-3BB0-0B9A-BA133A3A4FBA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21</a:t>
              </a:r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2D37D279-4531-F943-6FFE-FE985A7EB2BA}"/>
                </a:ext>
              </a:extLst>
            </p:cNvPr>
            <p:cNvCxnSpPr>
              <a:cxnSpLocks/>
              <a:stCxn id="46" idx="3"/>
            </p:cNvCxnSpPr>
            <p:nvPr/>
          </p:nvCxnSpPr>
          <p:spPr>
            <a:xfrm>
              <a:off x="6652144" y="1354040"/>
              <a:ext cx="944963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94309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8C4E0A4-3B3C-1633-C1B5-A5EAFEAE0A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3477" y="0"/>
            <a:ext cx="6773143" cy="685800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6B1B95D5-D406-4721-B8C5-777FC872AB6A}"/>
              </a:ext>
            </a:extLst>
          </p:cNvPr>
          <p:cNvGrpSpPr/>
          <p:nvPr/>
        </p:nvGrpSpPr>
        <p:grpSpPr>
          <a:xfrm>
            <a:off x="8102905" y="225695"/>
            <a:ext cx="341760" cy="678977"/>
            <a:chOff x="6310384" y="1215540"/>
            <a:chExt cx="341760" cy="67897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2ED9E15-B0AE-A426-6593-EE23E675D849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30</a:t>
              </a:r>
            </a:p>
          </p:txBody>
        </p:sp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A732D120-33BE-F14C-D055-BC504513D570}"/>
                </a:ext>
              </a:extLst>
            </p:cNvPr>
            <p:cNvCxnSpPr>
              <a:cxnSpLocks/>
              <a:stCxn id="3" idx="2"/>
            </p:cNvCxnSpPr>
            <p:nvPr/>
          </p:nvCxnSpPr>
          <p:spPr>
            <a:xfrm>
              <a:off x="6481264" y="1492539"/>
              <a:ext cx="0" cy="40197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0B90927E-B773-2E5B-C261-E73166CBEC7E}"/>
              </a:ext>
            </a:extLst>
          </p:cNvPr>
          <p:cNvGrpSpPr/>
          <p:nvPr/>
        </p:nvGrpSpPr>
        <p:grpSpPr>
          <a:xfrm>
            <a:off x="7078258" y="5992238"/>
            <a:ext cx="341760" cy="694005"/>
            <a:chOff x="6310384" y="798534"/>
            <a:chExt cx="341760" cy="69400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940F13E-E8E5-C4F9-84B8-C19932288E10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11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BF6BC688-8123-964D-51F9-1B5E7C768E0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81264" y="798534"/>
              <a:ext cx="0" cy="41700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C6A696E-CD3D-6764-5435-89D6DB029906}"/>
              </a:ext>
            </a:extLst>
          </p:cNvPr>
          <p:cNvGrpSpPr/>
          <p:nvPr/>
        </p:nvGrpSpPr>
        <p:grpSpPr>
          <a:xfrm>
            <a:off x="6907378" y="-257445"/>
            <a:ext cx="341760" cy="678977"/>
            <a:chOff x="6310384" y="1215540"/>
            <a:chExt cx="341760" cy="678977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9C43E2C-3303-8B1D-11CE-61D40B336D67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32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7E562E3F-268D-E2D4-D303-3C000B4FA3FF}"/>
                </a:ext>
              </a:extLst>
            </p:cNvPr>
            <p:cNvCxnSpPr>
              <a:cxnSpLocks/>
              <a:stCxn id="17" idx="2"/>
            </p:cNvCxnSpPr>
            <p:nvPr/>
          </p:nvCxnSpPr>
          <p:spPr>
            <a:xfrm>
              <a:off x="6481264" y="1492539"/>
              <a:ext cx="0" cy="40197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E085968-A31B-7E92-6BF1-D8F029F8ADDD}"/>
              </a:ext>
            </a:extLst>
          </p:cNvPr>
          <p:cNvGrpSpPr/>
          <p:nvPr/>
        </p:nvGrpSpPr>
        <p:grpSpPr>
          <a:xfrm>
            <a:off x="4940991" y="24706"/>
            <a:ext cx="341760" cy="678977"/>
            <a:chOff x="6310384" y="1215540"/>
            <a:chExt cx="341760" cy="678977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FC95BCB-5F72-2DEB-F075-E1898B6EBB43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31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701A923A-C9A2-FF61-E358-9571629C9A02}"/>
                </a:ext>
              </a:extLst>
            </p:cNvPr>
            <p:cNvCxnSpPr>
              <a:cxnSpLocks/>
              <a:stCxn id="20" idx="2"/>
            </p:cNvCxnSpPr>
            <p:nvPr/>
          </p:nvCxnSpPr>
          <p:spPr>
            <a:xfrm>
              <a:off x="6481264" y="1492539"/>
              <a:ext cx="0" cy="40197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F954AC7-6363-B245-D61A-F68E577CB9C3}"/>
              </a:ext>
            </a:extLst>
          </p:cNvPr>
          <p:cNvGrpSpPr/>
          <p:nvPr/>
        </p:nvGrpSpPr>
        <p:grpSpPr>
          <a:xfrm>
            <a:off x="8640270" y="6062241"/>
            <a:ext cx="851789" cy="276999"/>
            <a:chOff x="5800355" y="1215540"/>
            <a:chExt cx="851789" cy="276999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D36A80E-405C-A865-8B2A-06DFFA3687B0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33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BA398826-900C-081D-5972-E49E1ECD22E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00355" y="1329137"/>
              <a:ext cx="510029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A3E4EE6-450E-1AC5-E1EE-9EFDFDC34E37}"/>
              </a:ext>
            </a:extLst>
          </p:cNvPr>
          <p:cNvGrpSpPr/>
          <p:nvPr/>
        </p:nvGrpSpPr>
        <p:grpSpPr>
          <a:xfrm>
            <a:off x="8912603" y="1165985"/>
            <a:ext cx="851789" cy="276999"/>
            <a:chOff x="5800355" y="1215540"/>
            <a:chExt cx="851789" cy="276999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38F6242-4701-EF1A-0CF1-758BF2BE48FE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28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CB85D625-6935-5B5A-A84A-128AABD987D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00355" y="1329137"/>
              <a:ext cx="510029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290F193-A75C-96CF-3D76-94357D1D3804}"/>
              </a:ext>
            </a:extLst>
          </p:cNvPr>
          <p:cNvGrpSpPr/>
          <p:nvPr/>
        </p:nvGrpSpPr>
        <p:grpSpPr>
          <a:xfrm>
            <a:off x="8895284" y="1863134"/>
            <a:ext cx="851789" cy="276999"/>
            <a:chOff x="5800355" y="1215540"/>
            <a:chExt cx="851789" cy="276999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36BD342-08FE-D4E4-306E-C7B009F31431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29</a:t>
              </a: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E57591B1-9481-1F66-CB28-8C5813FF285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00355" y="1329137"/>
              <a:ext cx="510029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EAF0C8D0-4D27-B44A-4183-976172C342A2}"/>
              </a:ext>
            </a:extLst>
          </p:cNvPr>
          <p:cNvGrpSpPr/>
          <p:nvPr/>
        </p:nvGrpSpPr>
        <p:grpSpPr>
          <a:xfrm>
            <a:off x="7639014" y="5996699"/>
            <a:ext cx="341760" cy="694005"/>
            <a:chOff x="6310384" y="798534"/>
            <a:chExt cx="341760" cy="694005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C2D1081C-6CDA-D7E6-763E-AA26483042F5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35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DA2C738B-139F-C066-6812-FEB7EEBC21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81264" y="798534"/>
              <a:ext cx="0" cy="41700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2554690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CB1E914-83C9-7BE8-ECA5-6680CAE55B9E}"/>
              </a:ext>
            </a:extLst>
          </p:cNvPr>
          <p:cNvGrpSpPr/>
          <p:nvPr/>
        </p:nvGrpSpPr>
        <p:grpSpPr>
          <a:xfrm>
            <a:off x="4398482" y="1689700"/>
            <a:ext cx="2002320" cy="3478600"/>
            <a:chOff x="3985242" y="337262"/>
            <a:chExt cx="4221515" cy="736810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E18B9F3-C78E-C75D-65EA-7131B1473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85242" y="847368"/>
              <a:ext cx="4221515" cy="685800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CAAAD73-38EA-EB65-5D79-2F607818D4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23" r="1019"/>
            <a:stretch/>
          </p:blipFill>
          <p:spPr>
            <a:xfrm flipV="1">
              <a:off x="3985242" y="337262"/>
              <a:ext cx="4221515" cy="510106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33CE4A6A-C8FF-67AA-DA4E-CA981C90E9DB}"/>
              </a:ext>
            </a:extLst>
          </p:cNvPr>
          <p:cNvGrpSpPr/>
          <p:nvPr/>
        </p:nvGrpSpPr>
        <p:grpSpPr>
          <a:xfrm>
            <a:off x="6138150" y="1829570"/>
            <a:ext cx="751913" cy="276999"/>
            <a:chOff x="5900231" y="1215540"/>
            <a:chExt cx="751913" cy="276999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CA5B05B9-D7D6-8342-841C-F0138B9F54C9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34</a:t>
              </a:r>
            </a:p>
          </p:txBody>
        </p:sp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D59EFC95-9347-8A49-12BD-60F5E52458F1}"/>
                </a:ext>
              </a:extLst>
            </p:cNvPr>
            <p:cNvCxnSpPr>
              <a:cxnSpLocks/>
              <a:stCxn id="3" idx="1"/>
            </p:cNvCxnSpPr>
            <p:nvPr/>
          </p:nvCxnSpPr>
          <p:spPr>
            <a:xfrm flipH="1" flipV="1">
              <a:off x="5900231" y="1354039"/>
              <a:ext cx="410153" cy="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3AE6DD74-D889-17E5-C2A6-03BDB56C093D}"/>
              </a:ext>
            </a:extLst>
          </p:cNvPr>
          <p:cNvGrpSpPr/>
          <p:nvPr/>
        </p:nvGrpSpPr>
        <p:grpSpPr>
          <a:xfrm>
            <a:off x="6235421" y="2500779"/>
            <a:ext cx="635182" cy="276999"/>
            <a:chOff x="6016962" y="1215540"/>
            <a:chExt cx="635182" cy="276999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9480D8B-C837-0721-F4C4-90F79396BEB8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31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B3C4480B-BE96-7A26-36AD-A5D3DFB864C5}"/>
                </a:ext>
              </a:extLst>
            </p:cNvPr>
            <p:cNvCxnSpPr>
              <a:cxnSpLocks/>
              <a:stCxn id="9" idx="1"/>
            </p:cNvCxnSpPr>
            <p:nvPr/>
          </p:nvCxnSpPr>
          <p:spPr>
            <a:xfrm flipH="1">
              <a:off x="6016962" y="1354040"/>
              <a:ext cx="293422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4E94B67-DE66-AF47-5A3D-13FF4338620F}"/>
              </a:ext>
            </a:extLst>
          </p:cNvPr>
          <p:cNvGrpSpPr/>
          <p:nvPr/>
        </p:nvGrpSpPr>
        <p:grpSpPr>
          <a:xfrm>
            <a:off x="6235421" y="4426856"/>
            <a:ext cx="635182" cy="276999"/>
            <a:chOff x="6016962" y="1215540"/>
            <a:chExt cx="635182" cy="276999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DC9C41C-EC73-21E2-BF89-709493DB3A92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33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81681D63-1C83-5489-F6A7-EAA7601D57B2}"/>
                </a:ext>
              </a:extLst>
            </p:cNvPr>
            <p:cNvCxnSpPr>
              <a:cxnSpLocks/>
              <a:stCxn id="12" idx="1"/>
            </p:cNvCxnSpPr>
            <p:nvPr/>
          </p:nvCxnSpPr>
          <p:spPr>
            <a:xfrm flipH="1" flipV="1">
              <a:off x="6016962" y="1354039"/>
              <a:ext cx="293422" cy="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07137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1C3078-A318-727C-1F90-812C7B32241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3301" b="86099"/>
          <a:stretch/>
        </p:blipFill>
        <p:spPr>
          <a:xfrm>
            <a:off x="249963" y="223736"/>
            <a:ext cx="8131749" cy="7269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189696F-2411-D011-E09B-7DE33533182D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249963" y="2404565"/>
            <a:ext cx="8131749" cy="120288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B899096-11F0-E548-211A-79516CD19E0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31244" b="58156"/>
          <a:stretch/>
        </p:blipFill>
        <p:spPr>
          <a:xfrm>
            <a:off x="249963" y="950679"/>
            <a:ext cx="8131749" cy="72694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CF7ADEE-F016-7CA8-C76B-1179F422429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-957" t="86202" r="957" b="3198"/>
          <a:stretch/>
        </p:blipFill>
        <p:spPr>
          <a:xfrm>
            <a:off x="172142" y="1677622"/>
            <a:ext cx="8131749" cy="726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48295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07E93AB-B90C-C424-56EC-8676F5E75E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11015" y="4118609"/>
            <a:ext cx="12192000" cy="2449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7710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3EABD91-0E68-467B-9C99-BD9AEE9160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97"/>
          <a:stretch/>
        </p:blipFill>
        <p:spPr>
          <a:xfrm>
            <a:off x="4278385" y="0"/>
            <a:ext cx="369909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E1033EA-1A3B-45DD-9F88-EF7639FA326D}"/>
              </a:ext>
            </a:extLst>
          </p:cNvPr>
          <p:cNvSpPr txBox="1"/>
          <p:nvPr/>
        </p:nvSpPr>
        <p:spPr>
          <a:xfrm>
            <a:off x="3479533" y="203841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5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CB0BBF5-CFF7-4BAE-B6E8-2382638B4A14}"/>
              </a:ext>
            </a:extLst>
          </p:cNvPr>
          <p:cNvCxnSpPr>
            <a:cxnSpLocks/>
          </p:cNvCxnSpPr>
          <p:nvPr/>
        </p:nvCxnSpPr>
        <p:spPr>
          <a:xfrm flipV="1">
            <a:off x="3775742" y="1954635"/>
            <a:ext cx="1953939" cy="70510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  <a:effectLst>
            <a:glow rad="381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E6585D6-D8ED-4A46-A975-2965BC2B982F}"/>
              </a:ext>
            </a:extLst>
          </p:cNvPr>
          <p:cNvCxnSpPr>
            <a:cxnSpLocks/>
          </p:cNvCxnSpPr>
          <p:nvPr/>
        </p:nvCxnSpPr>
        <p:spPr>
          <a:xfrm>
            <a:off x="3775744" y="758558"/>
            <a:ext cx="1695277" cy="32502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  <a:effectLst>
            <a:glow rad="381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9220333-4CEA-437F-8257-39B43E176E37}"/>
              </a:ext>
            </a:extLst>
          </p:cNvPr>
          <p:cNvCxnSpPr>
            <a:cxnSpLocks/>
          </p:cNvCxnSpPr>
          <p:nvPr/>
        </p:nvCxnSpPr>
        <p:spPr>
          <a:xfrm>
            <a:off x="3775743" y="1167361"/>
            <a:ext cx="976969" cy="24123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  <a:effectLst>
            <a:glow rad="381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3763046-5491-4B3B-B3BF-3929F2A27D1F}"/>
              </a:ext>
            </a:extLst>
          </p:cNvPr>
          <p:cNvCxnSpPr>
            <a:cxnSpLocks/>
          </p:cNvCxnSpPr>
          <p:nvPr/>
        </p:nvCxnSpPr>
        <p:spPr>
          <a:xfrm>
            <a:off x="3775742" y="1576164"/>
            <a:ext cx="687201" cy="13723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  <a:effectLst>
            <a:glow rad="381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FA890B6-6C6E-4E71-8BAC-E7D5A6D016D2}"/>
              </a:ext>
            </a:extLst>
          </p:cNvPr>
          <p:cNvCxnSpPr>
            <a:cxnSpLocks/>
          </p:cNvCxnSpPr>
          <p:nvPr/>
        </p:nvCxnSpPr>
        <p:spPr>
          <a:xfrm flipV="1">
            <a:off x="3775742" y="3667976"/>
            <a:ext cx="9769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  <a:effectLst>
            <a:glow rad="381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E900355-F6F7-4173-AA0E-7274E0DCE07F}"/>
              </a:ext>
            </a:extLst>
          </p:cNvPr>
          <p:cNvCxnSpPr>
            <a:cxnSpLocks/>
          </p:cNvCxnSpPr>
          <p:nvPr/>
        </p:nvCxnSpPr>
        <p:spPr>
          <a:xfrm flipV="1">
            <a:off x="3775742" y="4177719"/>
            <a:ext cx="191418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  <a:effectLst>
            <a:glow rad="381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4A45FBF-9A85-4DAC-887E-DA397186538E}"/>
              </a:ext>
            </a:extLst>
          </p:cNvPr>
          <p:cNvCxnSpPr>
            <a:cxnSpLocks/>
          </p:cNvCxnSpPr>
          <p:nvPr/>
        </p:nvCxnSpPr>
        <p:spPr>
          <a:xfrm flipV="1">
            <a:off x="3775742" y="5151074"/>
            <a:ext cx="180473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  <a:effectLst>
            <a:glow rad="381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D1D6587-3790-46E8-8EEC-D226FCEFC863}"/>
              </a:ext>
            </a:extLst>
          </p:cNvPr>
          <p:cNvCxnSpPr>
            <a:cxnSpLocks/>
            <a:stCxn id="3" idx="3"/>
          </p:cNvCxnSpPr>
          <p:nvPr/>
        </p:nvCxnSpPr>
        <p:spPr>
          <a:xfrm flipV="1">
            <a:off x="3781219" y="1778521"/>
            <a:ext cx="1544270" cy="4445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  <a:effectLst>
            <a:glow rad="381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62339D6-AE5C-41A5-A826-B48E6D1250D0}"/>
              </a:ext>
            </a:extLst>
          </p:cNvPr>
          <p:cNvCxnSpPr>
            <a:cxnSpLocks/>
          </p:cNvCxnSpPr>
          <p:nvPr/>
        </p:nvCxnSpPr>
        <p:spPr>
          <a:xfrm>
            <a:off x="3775742" y="5690639"/>
            <a:ext cx="1589566" cy="28869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  <a:effectLst>
            <a:glow rad="381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D33E760-EE66-402A-8F24-7B977FEC5D24}"/>
              </a:ext>
            </a:extLst>
          </p:cNvPr>
          <p:cNvCxnSpPr>
            <a:cxnSpLocks/>
          </p:cNvCxnSpPr>
          <p:nvPr/>
        </p:nvCxnSpPr>
        <p:spPr>
          <a:xfrm>
            <a:off x="3775742" y="6178117"/>
            <a:ext cx="154974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  <a:effectLst>
            <a:glow rad="381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79F5739C-3986-493F-B99C-4DAC176AEF9F}"/>
              </a:ext>
            </a:extLst>
          </p:cNvPr>
          <p:cNvSpPr txBox="1"/>
          <p:nvPr/>
        </p:nvSpPr>
        <p:spPr>
          <a:xfrm>
            <a:off x="3479533" y="559776"/>
            <a:ext cx="301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C00581A-7DFA-416F-B51F-E6C8F2D87E61}"/>
              </a:ext>
            </a:extLst>
          </p:cNvPr>
          <p:cNvSpPr txBox="1"/>
          <p:nvPr/>
        </p:nvSpPr>
        <p:spPr>
          <a:xfrm>
            <a:off x="3479533" y="980275"/>
            <a:ext cx="301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F5E2F83-B6CC-45A5-91F1-7A28C96CABD0}"/>
              </a:ext>
            </a:extLst>
          </p:cNvPr>
          <p:cNvSpPr txBox="1"/>
          <p:nvPr/>
        </p:nvSpPr>
        <p:spPr>
          <a:xfrm>
            <a:off x="3479533" y="140077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6F88542-FE9A-4BAE-85C0-4C3A04C41C85}"/>
              </a:ext>
            </a:extLst>
          </p:cNvPr>
          <p:cNvSpPr txBox="1"/>
          <p:nvPr/>
        </p:nvSpPr>
        <p:spPr>
          <a:xfrm>
            <a:off x="3479533" y="250531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6960043-A596-4436-9D01-91A61AD42FFE}"/>
              </a:ext>
            </a:extLst>
          </p:cNvPr>
          <p:cNvSpPr txBox="1"/>
          <p:nvPr/>
        </p:nvSpPr>
        <p:spPr>
          <a:xfrm>
            <a:off x="3479533" y="3497837"/>
            <a:ext cx="301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8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AF83B4F-FD69-48FB-A965-9DDE14765552}"/>
              </a:ext>
            </a:extLst>
          </p:cNvPr>
          <p:cNvSpPr txBox="1"/>
          <p:nvPr/>
        </p:nvSpPr>
        <p:spPr>
          <a:xfrm>
            <a:off x="3479533" y="398335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9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E5C945F-0376-4BED-8DB3-5AA05FA542DB}"/>
              </a:ext>
            </a:extLst>
          </p:cNvPr>
          <p:cNvSpPr txBox="1"/>
          <p:nvPr/>
        </p:nvSpPr>
        <p:spPr>
          <a:xfrm>
            <a:off x="3421024" y="4963862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10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D98D914-0706-486F-91DB-5ED390EB4A41}"/>
              </a:ext>
            </a:extLst>
          </p:cNvPr>
          <p:cNvSpPr txBox="1"/>
          <p:nvPr/>
        </p:nvSpPr>
        <p:spPr>
          <a:xfrm>
            <a:off x="3421024" y="5498235"/>
            <a:ext cx="418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11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766C85C-FCE8-42BF-A38D-8A99500DE007}"/>
              </a:ext>
            </a:extLst>
          </p:cNvPr>
          <p:cNvSpPr txBox="1"/>
          <p:nvPr/>
        </p:nvSpPr>
        <p:spPr>
          <a:xfrm>
            <a:off x="3421024" y="601273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12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260E401D-A786-4D0B-B9C5-3EF61082453C}"/>
              </a:ext>
            </a:extLst>
          </p:cNvPr>
          <p:cNvCxnSpPr>
            <a:cxnSpLocks/>
          </p:cNvCxnSpPr>
          <p:nvPr/>
        </p:nvCxnSpPr>
        <p:spPr>
          <a:xfrm>
            <a:off x="3789900" y="3154454"/>
            <a:ext cx="144802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  <a:effectLst>
            <a:glow rad="381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111D47F5-A169-48DA-B588-0764859CF396}"/>
              </a:ext>
            </a:extLst>
          </p:cNvPr>
          <p:cNvSpPr txBox="1"/>
          <p:nvPr/>
        </p:nvSpPr>
        <p:spPr>
          <a:xfrm>
            <a:off x="3479533" y="294485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7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DA77217-1454-430B-ADAF-7A92DB086428}"/>
              </a:ext>
            </a:extLst>
          </p:cNvPr>
          <p:cNvSpPr txBox="1"/>
          <p:nvPr/>
        </p:nvSpPr>
        <p:spPr>
          <a:xfrm>
            <a:off x="3479532" y="7587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1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A4F39BEA-C3BC-4FC9-9CFE-ED947BECF23C}"/>
              </a:ext>
            </a:extLst>
          </p:cNvPr>
          <p:cNvCxnSpPr>
            <a:cxnSpLocks/>
          </p:cNvCxnSpPr>
          <p:nvPr/>
        </p:nvCxnSpPr>
        <p:spPr>
          <a:xfrm flipV="1">
            <a:off x="3763426" y="267318"/>
            <a:ext cx="21106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  <a:effectLst>
            <a:glow rad="381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387490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2A992CE-ED5C-E739-6565-D642D33E19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9130" y="2116114"/>
            <a:ext cx="12192000" cy="1605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89415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7F0156-E328-0F55-9690-FE01F6240E6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Chemical Stock Tanks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B81FB8-7290-DD10-A662-9940F99506C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30818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lue and green machine&#10;&#10;Description automatically generated with medium confidence">
            <a:extLst>
              <a:ext uri="{FF2B5EF4-FFF2-40B4-BE49-F238E27FC236}">
                <a16:creationId xmlns:a16="http://schemas.microsoft.com/office/drawing/2014/main" id="{D8900C0C-68FA-0386-86F6-33A2787E47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6844" y="762000"/>
            <a:ext cx="6426200" cy="5334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9DF8336-392E-96DA-8A88-DFE2F8615BD8}"/>
              </a:ext>
            </a:extLst>
          </p:cNvPr>
          <p:cNvSpPr txBox="1"/>
          <p:nvPr/>
        </p:nvSpPr>
        <p:spPr>
          <a:xfrm>
            <a:off x="9188337" y="1597529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3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4C1F7D3-B73E-E273-2A64-6DF2FF9F9D5A}"/>
              </a:ext>
            </a:extLst>
          </p:cNvPr>
          <p:cNvCxnSpPr>
            <a:cxnSpLocks/>
          </p:cNvCxnSpPr>
          <p:nvPr/>
        </p:nvCxnSpPr>
        <p:spPr>
          <a:xfrm flipH="1">
            <a:off x="8448962" y="1787236"/>
            <a:ext cx="764311" cy="29083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  <a:effectLst>
            <a:glow rad="381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9152BA1-24F9-7E1C-D0CB-62D6DC5750A8}"/>
              </a:ext>
            </a:extLst>
          </p:cNvPr>
          <p:cNvCxnSpPr>
            <a:cxnSpLocks/>
          </p:cNvCxnSpPr>
          <p:nvPr/>
        </p:nvCxnSpPr>
        <p:spPr>
          <a:xfrm flipH="1">
            <a:off x="8703976" y="1787236"/>
            <a:ext cx="509297" cy="73702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  <a:effectLst>
            <a:glow rad="381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4BE4104-7CC7-61A4-E808-DA23A7089B67}"/>
              </a:ext>
            </a:extLst>
          </p:cNvPr>
          <p:cNvCxnSpPr>
            <a:cxnSpLocks/>
          </p:cNvCxnSpPr>
          <p:nvPr/>
        </p:nvCxnSpPr>
        <p:spPr>
          <a:xfrm flipV="1">
            <a:off x="6905549" y="3635654"/>
            <a:ext cx="256032" cy="93634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  <a:effectLst>
            <a:glow rad="381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46EC492-F6E2-4498-2C70-A3192C8C991C}"/>
              </a:ext>
            </a:extLst>
          </p:cNvPr>
          <p:cNvCxnSpPr>
            <a:cxnSpLocks/>
          </p:cNvCxnSpPr>
          <p:nvPr/>
        </p:nvCxnSpPr>
        <p:spPr>
          <a:xfrm flipH="1" flipV="1">
            <a:off x="6096000" y="3767328"/>
            <a:ext cx="809549" cy="80467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  <a:effectLst>
            <a:glow rad="381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E2BFBD32-4C0E-BFFE-4A65-0F7D5CD10763}"/>
              </a:ext>
            </a:extLst>
          </p:cNvPr>
          <p:cNvSpPr txBox="1"/>
          <p:nvPr/>
        </p:nvSpPr>
        <p:spPr>
          <a:xfrm>
            <a:off x="6821558" y="4565174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2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43074865-9F96-B52E-758D-EEE0814BEB6E}"/>
              </a:ext>
            </a:extLst>
          </p:cNvPr>
          <p:cNvCxnSpPr>
            <a:cxnSpLocks/>
          </p:cNvCxnSpPr>
          <p:nvPr/>
        </p:nvCxnSpPr>
        <p:spPr>
          <a:xfrm>
            <a:off x="4206240" y="2524259"/>
            <a:ext cx="1054411" cy="44571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  <a:effectLst>
            <a:glow rad="381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D3099E39-5292-DC10-6C8C-1DDB77ECAAB2}"/>
              </a:ext>
            </a:extLst>
          </p:cNvPr>
          <p:cNvSpPr txBox="1"/>
          <p:nvPr/>
        </p:nvSpPr>
        <p:spPr>
          <a:xfrm>
            <a:off x="3967962" y="2385759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6829957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-up of a blue wall&#10;&#10;Description automatically generated">
            <a:extLst>
              <a:ext uri="{FF2B5EF4-FFF2-40B4-BE49-F238E27FC236}">
                <a16:creationId xmlns:a16="http://schemas.microsoft.com/office/drawing/2014/main" id="{2BD79E64-6A08-7196-F088-1A34E220FBC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1452084"/>
            <a:ext cx="7772400" cy="3953831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CD69567-A79F-6E31-152F-7943848EBF4F}"/>
              </a:ext>
            </a:extLst>
          </p:cNvPr>
          <p:cNvCxnSpPr>
            <a:cxnSpLocks/>
          </p:cNvCxnSpPr>
          <p:nvPr/>
        </p:nvCxnSpPr>
        <p:spPr>
          <a:xfrm flipH="1">
            <a:off x="3958137" y="1828800"/>
            <a:ext cx="486209" cy="62025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  <a:effectLst>
            <a:glow rad="381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5614793-5CCB-8355-D30D-94B29C5572DF}"/>
              </a:ext>
            </a:extLst>
          </p:cNvPr>
          <p:cNvSpPr txBox="1"/>
          <p:nvPr/>
        </p:nvSpPr>
        <p:spPr>
          <a:xfrm>
            <a:off x="4312739" y="1551801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4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30734A7-E748-DD48-CCA1-67D836610DD2}"/>
              </a:ext>
            </a:extLst>
          </p:cNvPr>
          <p:cNvCxnSpPr>
            <a:cxnSpLocks/>
          </p:cNvCxnSpPr>
          <p:nvPr/>
        </p:nvCxnSpPr>
        <p:spPr>
          <a:xfrm flipV="1">
            <a:off x="2622111" y="2282803"/>
            <a:ext cx="945967" cy="54126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  <a:effectLst>
            <a:glow rad="381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4BEA3AF-86B3-6D0F-6556-A2919CF7EE01}"/>
              </a:ext>
            </a:extLst>
          </p:cNvPr>
          <p:cNvCxnSpPr>
            <a:cxnSpLocks/>
          </p:cNvCxnSpPr>
          <p:nvPr/>
        </p:nvCxnSpPr>
        <p:spPr>
          <a:xfrm>
            <a:off x="2622111" y="2824068"/>
            <a:ext cx="1174541" cy="19409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  <a:effectLst>
            <a:glow rad="381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467489B4-0C16-89FD-781A-317933C85BCD}"/>
              </a:ext>
            </a:extLst>
          </p:cNvPr>
          <p:cNvSpPr txBox="1"/>
          <p:nvPr/>
        </p:nvSpPr>
        <p:spPr>
          <a:xfrm>
            <a:off x="2358897" y="2679311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5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DD8F1AF-1182-3587-1FB2-DDAADF964E46}"/>
              </a:ext>
            </a:extLst>
          </p:cNvPr>
          <p:cNvCxnSpPr>
            <a:cxnSpLocks/>
          </p:cNvCxnSpPr>
          <p:nvPr/>
        </p:nvCxnSpPr>
        <p:spPr>
          <a:xfrm flipH="1" flipV="1">
            <a:off x="4066974" y="4307761"/>
            <a:ext cx="818687" cy="12375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  <a:effectLst>
            <a:glow rad="381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4EC2F47E-F89D-8322-A781-B863234BCEA5}"/>
              </a:ext>
            </a:extLst>
          </p:cNvPr>
          <p:cNvSpPr txBox="1"/>
          <p:nvPr/>
        </p:nvSpPr>
        <p:spPr>
          <a:xfrm>
            <a:off x="4832466" y="4307761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6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1D9797C-C697-0B07-5DA1-8827C7065931}"/>
              </a:ext>
            </a:extLst>
          </p:cNvPr>
          <p:cNvCxnSpPr>
            <a:cxnSpLocks/>
          </p:cNvCxnSpPr>
          <p:nvPr/>
        </p:nvCxnSpPr>
        <p:spPr>
          <a:xfrm flipV="1">
            <a:off x="2622111" y="4251644"/>
            <a:ext cx="838669" cy="17987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  <a:effectLst>
            <a:glow rad="381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6807C170-6B9E-FCDE-0CE1-88F9753BE4AF}"/>
              </a:ext>
            </a:extLst>
          </p:cNvPr>
          <p:cNvSpPr txBox="1"/>
          <p:nvPr/>
        </p:nvSpPr>
        <p:spPr>
          <a:xfrm>
            <a:off x="2412092" y="4311259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7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75B6ADA4-8865-F858-56D2-4C2EF47E764C}"/>
              </a:ext>
            </a:extLst>
          </p:cNvPr>
          <p:cNvCxnSpPr>
            <a:cxnSpLocks/>
          </p:cNvCxnSpPr>
          <p:nvPr/>
        </p:nvCxnSpPr>
        <p:spPr>
          <a:xfrm flipH="1">
            <a:off x="5262937" y="2679311"/>
            <a:ext cx="370534" cy="6342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  <a:effectLst>
            <a:glow rad="381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1A55369F-2553-7A07-6F9F-44D5ECD64900}"/>
              </a:ext>
            </a:extLst>
          </p:cNvPr>
          <p:cNvSpPr txBox="1"/>
          <p:nvPr/>
        </p:nvSpPr>
        <p:spPr>
          <a:xfrm>
            <a:off x="5565958" y="2449057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413579352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ack cylinder with a silver pipe&#10;&#10;Description automatically generated with medium confidence">
            <a:extLst>
              <a:ext uri="{FF2B5EF4-FFF2-40B4-BE49-F238E27FC236}">
                <a16:creationId xmlns:a16="http://schemas.microsoft.com/office/drawing/2014/main" id="{8008358F-F91C-0C5A-B0E5-9EA1CBDB4A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2600" y="1060450"/>
            <a:ext cx="6146800" cy="4737100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50AB9ECF-669A-9A57-517D-C6C0BCE1098A}"/>
              </a:ext>
            </a:extLst>
          </p:cNvPr>
          <p:cNvCxnSpPr>
            <a:cxnSpLocks/>
          </p:cNvCxnSpPr>
          <p:nvPr/>
        </p:nvCxnSpPr>
        <p:spPr>
          <a:xfrm flipV="1">
            <a:off x="5868827" y="4681944"/>
            <a:ext cx="454345" cy="80445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  <a:effectLst>
            <a:glow rad="381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C5CF767-5298-DDC0-E7B2-48DAEA9F6623}"/>
              </a:ext>
            </a:extLst>
          </p:cNvPr>
          <p:cNvSpPr txBox="1"/>
          <p:nvPr/>
        </p:nvSpPr>
        <p:spPr>
          <a:xfrm>
            <a:off x="5697947" y="5486400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11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AEB62B4-0262-63D5-7439-413F99815DFA}"/>
              </a:ext>
            </a:extLst>
          </p:cNvPr>
          <p:cNvCxnSpPr>
            <a:cxnSpLocks/>
          </p:cNvCxnSpPr>
          <p:nvPr/>
        </p:nvCxnSpPr>
        <p:spPr>
          <a:xfrm flipH="1" flipV="1">
            <a:off x="8061385" y="4092593"/>
            <a:ext cx="334470" cy="86946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  <a:effectLst>
            <a:glow rad="381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819FAC3-B8F5-788D-36CB-9DECC7DB5F6E}"/>
              </a:ext>
            </a:extLst>
          </p:cNvPr>
          <p:cNvSpPr txBox="1"/>
          <p:nvPr/>
        </p:nvSpPr>
        <p:spPr>
          <a:xfrm>
            <a:off x="8312192" y="4964306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9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1B9F0A3-99C9-29C2-A438-1ABB879583BA}"/>
              </a:ext>
            </a:extLst>
          </p:cNvPr>
          <p:cNvCxnSpPr>
            <a:cxnSpLocks/>
          </p:cNvCxnSpPr>
          <p:nvPr/>
        </p:nvCxnSpPr>
        <p:spPr>
          <a:xfrm flipV="1">
            <a:off x="7417510" y="4246765"/>
            <a:ext cx="427670" cy="93270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  <a:effectLst>
            <a:glow rad="381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949B41C-6F51-16B2-BD14-2DD33C23A0B1}"/>
              </a:ext>
            </a:extLst>
          </p:cNvPr>
          <p:cNvSpPr txBox="1"/>
          <p:nvPr/>
        </p:nvSpPr>
        <p:spPr>
          <a:xfrm>
            <a:off x="7246630" y="5179469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359615954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BFCCF6-2E3D-C480-A815-225E8F6A000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Chemical Dose Controller</a:t>
            </a:r>
          </a:p>
        </p:txBody>
      </p:sp>
    </p:spTree>
    <p:extLst>
      <p:ext uri="{BB962C8B-B14F-4D97-AF65-F5344CB8AC3E}">
        <p14:creationId xmlns:p14="http://schemas.microsoft.com/office/powerpoint/2010/main" val="232122920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 descr="A diagram of a machine&#10;&#10;Description automatically generated with medium confidence">
            <a:extLst>
              <a:ext uri="{FF2B5EF4-FFF2-40B4-BE49-F238E27FC236}">
                <a16:creationId xmlns:a16="http://schemas.microsoft.com/office/drawing/2014/main" id="{4FC50022-A6D6-D1D6-F2AF-938900BF340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0045" y="648368"/>
            <a:ext cx="3619500" cy="5384800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18F689D-15B6-67C7-CD8D-B76319F9D737}"/>
              </a:ext>
            </a:extLst>
          </p:cNvPr>
          <p:cNvCxnSpPr>
            <a:cxnSpLocks/>
          </p:cNvCxnSpPr>
          <p:nvPr/>
        </p:nvCxnSpPr>
        <p:spPr>
          <a:xfrm flipH="1">
            <a:off x="7092615" y="2504204"/>
            <a:ext cx="370592" cy="42066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  <a:effectLst>
            <a:glow rad="381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818221F-2AEC-4E1A-AC9B-949B2E818338}"/>
              </a:ext>
            </a:extLst>
          </p:cNvPr>
          <p:cNvSpPr txBox="1"/>
          <p:nvPr/>
        </p:nvSpPr>
        <p:spPr>
          <a:xfrm>
            <a:off x="7399545" y="2291997"/>
            <a:ext cx="3417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1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1E34B97-8696-66C9-7322-2C6ACC673FB8}"/>
              </a:ext>
            </a:extLst>
          </p:cNvPr>
          <p:cNvCxnSpPr>
            <a:cxnSpLocks/>
          </p:cNvCxnSpPr>
          <p:nvPr/>
        </p:nvCxnSpPr>
        <p:spPr>
          <a:xfrm flipH="1">
            <a:off x="4936074" y="1212814"/>
            <a:ext cx="370592" cy="42066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  <a:effectLst>
            <a:glow rad="381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C0F73544-2CC8-9BD1-2CCB-6FE5933FBCCA}"/>
              </a:ext>
            </a:extLst>
          </p:cNvPr>
          <p:cNvSpPr txBox="1"/>
          <p:nvPr/>
        </p:nvSpPr>
        <p:spPr>
          <a:xfrm>
            <a:off x="5248035" y="1008629"/>
            <a:ext cx="3417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2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555145C-D826-2FF0-3BF4-872CC0D228F3}"/>
              </a:ext>
            </a:extLst>
          </p:cNvPr>
          <p:cNvCxnSpPr>
            <a:cxnSpLocks/>
          </p:cNvCxnSpPr>
          <p:nvPr/>
        </p:nvCxnSpPr>
        <p:spPr>
          <a:xfrm>
            <a:off x="3547506" y="2568996"/>
            <a:ext cx="465077" cy="42066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  <a:effectLst>
            <a:glow rad="381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BCE44322-69FC-89BA-AE67-114FA8E2B714}"/>
              </a:ext>
            </a:extLst>
          </p:cNvPr>
          <p:cNvSpPr txBox="1"/>
          <p:nvPr/>
        </p:nvSpPr>
        <p:spPr>
          <a:xfrm>
            <a:off x="3333486" y="2365704"/>
            <a:ext cx="3417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3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A64FF74-142B-1860-F1DB-A8FE93E5D533}"/>
              </a:ext>
            </a:extLst>
          </p:cNvPr>
          <p:cNvCxnSpPr>
            <a:cxnSpLocks/>
          </p:cNvCxnSpPr>
          <p:nvPr/>
        </p:nvCxnSpPr>
        <p:spPr>
          <a:xfrm flipH="1">
            <a:off x="7160640" y="3342178"/>
            <a:ext cx="518241" cy="17364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  <a:effectLst>
            <a:glow rad="381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3F21E34-40A3-E9A4-2E8A-0131B7533BBA}"/>
              </a:ext>
            </a:extLst>
          </p:cNvPr>
          <p:cNvSpPr txBox="1"/>
          <p:nvPr/>
        </p:nvSpPr>
        <p:spPr>
          <a:xfrm>
            <a:off x="7638450" y="3152001"/>
            <a:ext cx="3417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4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FE58983-4D57-4F63-861F-3BAD55D6D387}"/>
              </a:ext>
            </a:extLst>
          </p:cNvPr>
          <p:cNvCxnSpPr>
            <a:cxnSpLocks/>
          </p:cNvCxnSpPr>
          <p:nvPr/>
        </p:nvCxnSpPr>
        <p:spPr>
          <a:xfrm flipH="1" flipV="1">
            <a:off x="5497548" y="5210866"/>
            <a:ext cx="478136" cy="31563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  <a:effectLst>
            <a:glow rad="381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BB916DA0-FD34-0EFE-E9D0-731EC6351943}"/>
              </a:ext>
            </a:extLst>
          </p:cNvPr>
          <p:cNvSpPr txBox="1"/>
          <p:nvPr/>
        </p:nvSpPr>
        <p:spPr>
          <a:xfrm>
            <a:off x="5924257" y="5388005"/>
            <a:ext cx="3417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5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D73DCDB-B4FF-5D40-B352-E6AC96D79232}"/>
              </a:ext>
            </a:extLst>
          </p:cNvPr>
          <p:cNvCxnSpPr>
            <a:cxnSpLocks/>
          </p:cNvCxnSpPr>
          <p:nvPr/>
        </p:nvCxnSpPr>
        <p:spPr>
          <a:xfrm flipV="1">
            <a:off x="4323348" y="4809873"/>
            <a:ext cx="919854" cy="3282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  <a:effectLst>
            <a:glow rad="381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FB6C999E-EE09-FAD3-E2F2-26411D8FEAE2}"/>
              </a:ext>
            </a:extLst>
          </p:cNvPr>
          <p:cNvSpPr txBox="1"/>
          <p:nvPr/>
        </p:nvSpPr>
        <p:spPr>
          <a:xfrm>
            <a:off x="4092464" y="4704202"/>
            <a:ext cx="3417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6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E759E75-8F79-65F4-FE47-7DDBD0F8F551}"/>
              </a:ext>
            </a:extLst>
          </p:cNvPr>
          <p:cNvCxnSpPr>
            <a:cxnSpLocks/>
          </p:cNvCxnSpPr>
          <p:nvPr/>
        </p:nvCxnSpPr>
        <p:spPr>
          <a:xfrm flipH="1" flipV="1">
            <a:off x="6850091" y="3941235"/>
            <a:ext cx="104162" cy="45096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  <a:effectLst>
            <a:glow rad="381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79FF02D6-5AC4-7D2A-0DB1-20252647FDED}"/>
              </a:ext>
            </a:extLst>
          </p:cNvPr>
          <p:cNvSpPr txBox="1"/>
          <p:nvPr/>
        </p:nvSpPr>
        <p:spPr>
          <a:xfrm>
            <a:off x="6850091" y="4366263"/>
            <a:ext cx="3417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7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5D0C90E-3A3D-F266-3525-24B05D17BFF5}"/>
              </a:ext>
            </a:extLst>
          </p:cNvPr>
          <p:cNvCxnSpPr>
            <a:cxnSpLocks/>
          </p:cNvCxnSpPr>
          <p:nvPr/>
        </p:nvCxnSpPr>
        <p:spPr>
          <a:xfrm flipH="1" flipV="1">
            <a:off x="6996790" y="3644758"/>
            <a:ext cx="195061" cy="45195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  <a:effectLst>
            <a:glow rad="381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5D9E8831-F941-9E56-74C5-825484F8D650}"/>
              </a:ext>
            </a:extLst>
          </p:cNvPr>
          <p:cNvSpPr txBox="1"/>
          <p:nvPr/>
        </p:nvSpPr>
        <p:spPr>
          <a:xfrm>
            <a:off x="7109551" y="4012006"/>
            <a:ext cx="3417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8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8DC25355-3ADF-4E5E-881D-844577CB8CCE}"/>
              </a:ext>
            </a:extLst>
          </p:cNvPr>
          <p:cNvCxnSpPr>
            <a:cxnSpLocks/>
          </p:cNvCxnSpPr>
          <p:nvPr/>
        </p:nvCxnSpPr>
        <p:spPr>
          <a:xfrm flipH="1" flipV="1">
            <a:off x="5736616" y="2854964"/>
            <a:ext cx="509409" cy="104471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  <a:effectLst>
            <a:glow rad="381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1DD6697D-1CB3-E14A-7118-B3EEB56024BE}"/>
              </a:ext>
            </a:extLst>
          </p:cNvPr>
          <p:cNvSpPr txBox="1"/>
          <p:nvPr/>
        </p:nvSpPr>
        <p:spPr>
          <a:xfrm>
            <a:off x="6214813" y="3735007"/>
            <a:ext cx="3417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9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5C0A897D-FDAF-9F6C-8F7F-AAB6868CD884}"/>
              </a:ext>
            </a:extLst>
          </p:cNvPr>
          <p:cNvCxnSpPr>
            <a:cxnSpLocks/>
          </p:cNvCxnSpPr>
          <p:nvPr/>
        </p:nvCxnSpPr>
        <p:spPr>
          <a:xfrm flipH="1">
            <a:off x="6138079" y="3899680"/>
            <a:ext cx="107946" cy="80452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  <a:effectLst>
            <a:glow rad="381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204275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C210263-8A12-BA33-E309-E3FCDAAE67B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Injection Points</a:t>
            </a:r>
          </a:p>
        </p:txBody>
      </p:sp>
    </p:spTree>
    <p:extLst>
      <p:ext uri="{BB962C8B-B14F-4D97-AF65-F5344CB8AC3E}">
        <p14:creationId xmlns:p14="http://schemas.microsoft.com/office/powerpoint/2010/main" val="94966935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machine&#10;&#10;Description automatically generated">
            <a:extLst>
              <a:ext uri="{FF2B5EF4-FFF2-40B4-BE49-F238E27FC236}">
                <a16:creationId xmlns:a16="http://schemas.microsoft.com/office/drawing/2014/main" id="{7067AA95-4684-0CA3-D2CE-F446294DCD7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50" y="1295400"/>
            <a:ext cx="5092700" cy="4267200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FF6E94E-9546-4722-174A-FBC7163E95FD}"/>
              </a:ext>
            </a:extLst>
          </p:cNvPr>
          <p:cNvCxnSpPr>
            <a:cxnSpLocks/>
          </p:cNvCxnSpPr>
          <p:nvPr/>
        </p:nvCxnSpPr>
        <p:spPr>
          <a:xfrm>
            <a:off x="3818021" y="1748589"/>
            <a:ext cx="619185" cy="54490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  <a:effectLst>
            <a:glow rad="381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C8AF055-F581-94FC-B4CF-B1BB71A553CE}"/>
              </a:ext>
            </a:extLst>
          </p:cNvPr>
          <p:cNvSpPr txBox="1"/>
          <p:nvPr/>
        </p:nvSpPr>
        <p:spPr>
          <a:xfrm>
            <a:off x="3554807" y="1548063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3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65E70A1-A587-D5AD-3A12-BE569B6A7604}"/>
              </a:ext>
            </a:extLst>
          </p:cNvPr>
          <p:cNvCxnSpPr>
            <a:cxnSpLocks/>
          </p:cNvCxnSpPr>
          <p:nvPr/>
        </p:nvCxnSpPr>
        <p:spPr>
          <a:xfrm flipH="1">
            <a:off x="7771009" y="3039979"/>
            <a:ext cx="394423" cy="20801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  <a:effectLst>
            <a:glow rad="381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87787BB-1DC7-05DC-CE0C-1A2C9F581A9C}"/>
              </a:ext>
            </a:extLst>
          </p:cNvPr>
          <p:cNvSpPr txBox="1"/>
          <p:nvPr/>
        </p:nvSpPr>
        <p:spPr>
          <a:xfrm>
            <a:off x="8140677" y="2866988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9990F0E-75B5-31C6-CA29-138CD6F11B7A}"/>
              </a:ext>
            </a:extLst>
          </p:cNvPr>
          <p:cNvCxnSpPr>
            <a:cxnSpLocks/>
          </p:cNvCxnSpPr>
          <p:nvPr/>
        </p:nvCxnSpPr>
        <p:spPr>
          <a:xfrm flipH="1">
            <a:off x="4989138" y="2373429"/>
            <a:ext cx="399733" cy="19873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  <a:effectLst>
            <a:glow rad="381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0DC228F-6016-24E8-BAAF-F31DBAF7BF29}"/>
              </a:ext>
            </a:extLst>
          </p:cNvPr>
          <p:cNvSpPr txBox="1"/>
          <p:nvPr/>
        </p:nvSpPr>
        <p:spPr>
          <a:xfrm>
            <a:off x="5326273" y="2154991"/>
            <a:ext cx="2632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59004837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rawing of a room&#10;&#10;Description automatically generated">
            <a:extLst>
              <a:ext uri="{FF2B5EF4-FFF2-40B4-BE49-F238E27FC236}">
                <a16:creationId xmlns:a16="http://schemas.microsoft.com/office/drawing/2014/main" id="{D4D4D117-FB3B-1EB3-DA0B-F74F3738D67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1950" y="1219200"/>
            <a:ext cx="3848100" cy="4419600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D7446D5-EF8C-F076-145A-1FC768F673C6}"/>
              </a:ext>
            </a:extLst>
          </p:cNvPr>
          <p:cNvCxnSpPr>
            <a:cxnSpLocks/>
          </p:cNvCxnSpPr>
          <p:nvPr/>
        </p:nvCxnSpPr>
        <p:spPr>
          <a:xfrm>
            <a:off x="4732421" y="3899731"/>
            <a:ext cx="619185" cy="54490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  <a:effectLst>
            <a:glow rad="381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0D8899C1-D0EB-ABFC-9F27-C9C24465B3D4}"/>
              </a:ext>
            </a:extLst>
          </p:cNvPr>
          <p:cNvSpPr txBox="1"/>
          <p:nvPr/>
        </p:nvSpPr>
        <p:spPr>
          <a:xfrm>
            <a:off x="4521834" y="3712362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7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C6B8CD5-0249-C806-585A-9AD95640BA59}"/>
              </a:ext>
            </a:extLst>
          </p:cNvPr>
          <p:cNvCxnSpPr>
            <a:cxnSpLocks/>
          </p:cNvCxnSpPr>
          <p:nvPr/>
        </p:nvCxnSpPr>
        <p:spPr>
          <a:xfrm flipH="1">
            <a:off x="4335304" y="1564244"/>
            <a:ext cx="373060" cy="49867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  <a:effectLst>
            <a:glow rad="381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8893AE5-815C-FDB9-F855-26D707900FB6}"/>
              </a:ext>
            </a:extLst>
          </p:cNvPr>
          <p:cNvSpPr txBox="1"/>
          <p:nvPr/>
        </p:nvSpPr>
        <p:spPr>
          <a:xfrm>
            <a:off x="4660019" y="1373120"/>
            <a:ext cx="2632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4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F337FC5-E5A2-B6EA-0186-10D2FAA2361E}"/>
              </a:ext>
            </a:extLst>
          </p:cNvPr>
          <p:cNvCxnSpPr>
            <a:cxnSpLocks/>
          </p:cNvCxnSpPr>
          <p:nvPr/>
        </p:nvCxnSpPr>
        <p:spPr>
          <a:xfrm flipH="1">
            <a:off x="4335304" y="2196951"/>
            <a:ext cx="536414" cy="10545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  <a:effectLst>
            <a:glow rad="381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374C4E3-7274-367E-CCDE-370886F4792D}"/>
              </a:ext>
            </a:extLst>
          </p:cNvPr>
          <p:cNvSpPr txBox="1"/>
          <p:nvPr/>
        </p:nvSpPr>
        <p:spPr>
          <a:xfrm>
            <a:off x="4849094" y="2025404"/>
            <a:ext cx="2632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5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C959C54-4188-67F5-43EC-11C76BC88181}"/>
              </a:ext>
            </a:extLst>
          </p:cNvPr>
          <p:cNvCxnSpPr>
            <a:cxnSpLocks/>
          </p:cNvCxnSpPr>
          <p:nvPr/>
        </p:nvCxnSpPr>
        <p:spPr>
          <a:xfrm flipH="1" flipV="1">
            <a:off x="4978546" y="2463903"/>
            <a:ext cx="56526" cy="36481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  <a:effectLst>
            <a:glow rad="381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96F56612-2260-CFAD-4F5C-6C0AAD6A058B}"/>
              </a:ext>
            </a:extLst>
          </p:cNvPr>
          <p:cNvSpPr txBox="1"/>
          <p:nvPr/>
        </p:nvSpPr>
        <p:spPr>
          <a:xfrm>
            <a:off x="4923233" y="2819769"/>
            <a:ext cx="2632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6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D3F7A6D-178F-33BC-F23C-B1D4D218C3DC}"/>
              </a:ext>
            </a:extLst>
          </p:cNvPr>
          <p:cNvCxnSpPr>
            <a:cxnSpLocks/>
          </p:cNvCxnSpPr>
          <p:nvPr/>
        </p:nvCxnSpPr>
        <p:spPr>
          <a:xfrm flipH="1" flipV="1">
            <a:off x="5729829" y="2277357"/>
            <a:ext cx="278522" cy="48183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  <a:effectLst>
            <a:glow rad="381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DD791E6F-0403-5999-59D5-836F5A5627A4}"/>
              </a:ext>
            </a:extLst>
          </p:cNvPr>
          <p:cNvSpPr txBox="1"/>
          <p:nvPr/>
        </p:nvSpPr>
        <p:spPr>
          <a:xfrm>
            <a:off x="5937730" y="2690219"/>
            <a:ext cx="2632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10014147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56765AC-A725-426E-A6F7-8578982A6F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4895" y="0"/>
            <a:ext cx="82296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49A17C3-5054-4D6B-A3F9-F1C52A1CA2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7855" y="285750"/>
            <a:ext cx="769247" cy="65722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5EC9402-38AC-456C-8681-94F75D1054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0276" y="2028824"/>
            <a:ext cx="1691774" cy="15480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4789EA6-E607-4C95-A887-43713D4918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03784" y="157450"/>
            <a:ext cx="1444759" cy="14668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8C4C121-064E-41B0-9434-2CFD84E9BB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67102" y="285750"/>
            <a:ext cx="526670" cy="63868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40ACE49-CF98-4651-8C32-B50198E41EE4}"/>
              </a:ext>
            </a:extLst>
          </p:cNvPr>
          <p:cNvSpPr txBox="1"/>
          <p:nvPr/>
        </p:nvSpPr>
        <p:spPr>
          <a:xfrm>
            <a:off x="4387613" y="304800"/>
            <a:ext cx="317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3933796-E1F3-45C8-A67E-5354C7DB623B}"/>
              </a:ext>
            </a:extLst>
          </p:cNvPr>
          <p:cNvCxnSpPr>
            <a:cxnSpLocks/>
          </p:cNvCxnSpPr>
          <p:nvPr/>
        </p:nvCxnSpPr>
        <p:spPr>
          <a:xfrm>
            <a:off x="4648741" y="496239"/>
            <a:ext cx="47877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  <a:effectLst>
            <a:glow rad="381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E112CBB-3AF1-46F9-A197-BE6529056F22}"/>
              </a:ext>
            </a:extLst>
          </p:cNvPr>
          <p:cNvSpPr txBox="1"/>
          <p:nvPr/>
        </p:nvSpPr>
        <p:spPr>
          <a:xfrm>
            <a:off x="4387613" y="706209"/>
            <a:ext cx="317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610E64B-FB55-4DCD-AF94-00F73283C3E6}"/>
              </a:ext>
            </a:extLst>
          </p:cNvPr>
          <p:cNvCxnSpPr>
            <a:cxnSpLocks/>
          </p:cNvCxnSpPr>
          <p:nvPr/>
        </p:nvCxnSpPr>
        <p:spPr>
          <a:xfrm>
            <a:off x="4648741" y="897648"/>
            <a:ext cx="47877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  <a:effectLst>
            <a:glow rad="381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0075D16-75D2-4936-B25E-F3836F43A29C}"/>
              </a:ext>
            </a:extLst>
          </p:cNvPr>
          <p:cNvSpPr txBox="1"/>
          <p:nvPr/>
        </p:nvSpPr>
        <p:spPr>
          <a:xfrm>
            <a:off x="4356832" y="2450643"/>
            <a:ext cx="3792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4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75AC438-9907-4FE1-9E87-4E03A4444706}"/>
              </a:ext>
            </a:extLst>
          </p:cNvPr>
          <p:cNvCxnSpPr>
            <a:cxnSpLocks/>
          </p:cNvCxnSpPr>
          <p:nvPr/>
        </p:nvCxnSpPr>
        <p:spPr>
          <a:xfrm>
            <a:off x="4648741" y="2642082"/>
            <a:ext cx="60905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  <a:effectLst>
            <a:glow rad="381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8EC2A46A-D70E-4536-BE3B-7F73F7758879}"/>
              </a:ext>
            </a:extLst>
          </p:cNvPr>
          <p:cNvSpPr txBox="1"/>
          <p:nvPr/>
        </p:nvSpPr>
        <p:spPr>
          <a:xfrm>
            <a:off x="4356832" y="2946882"/>
            <a:ext cx="3792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5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D3610FF-8889-4AB4-B5A5-02264935B077}"/>
              </a:ext>
            </a:extLst>
          </p:cNvPr>
          <p:cNvCxnSpPr>
            <a:cxnSpLocks/>
          </p:cNvCxnSpPr>
          <p:nvPr/>
        </p:nvCxnSpPr>
        <p:spPr>
          <a:xfrm flipV="1">
            <a:off x="4648741" y="3131548"/>
            <a:ext cx="522444" cy="677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  <a:effectLst>
            <a:glow rad="381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AD4A231-C3B2-4950-8E7C-F3B7A3DC9AFE}"/>
              </a:ext>
            </a:extLst>
          </p:cNvPr>
          <p:cNvSpPr txBox="1"/>
          <p:nvPr/>
        </p:nvSpPr>
        <p:spPr>
          <a:xfrm>
            <a:off x="4385407" y="1479093"/>
            <a:ext cx="3792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3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06081A1-E3E3-4EE1-862A-445AFE1F8D70}"/>
              </a:ext>
            </a:extLst>
          </p:cNvPr>
          <p:cNvCxnSpPr>
            <a:cxnSpLocks/>
          </p:cNvCxnSpPr>
          <p:nvPr/>
        </p:nvCxnSpPr>
        <p:spPr>
          <a:xfrm flipV="1">
            <a:off x="4677316" y="971550"/>
            <a:ext cx="1313909" cy="69898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  <a:effectLst>
            <a:glow rad="381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698A9756-5900-4CF1-A658-7135DA692EDE}"/>
              </a:ext>
            </a:extLst>
          </p:cNvPr>
          <p:cNvSpPr txBox="1"/>
          <p:nvPr/>
        </p:nvSpPr>
        <p:spPr>
          <a:xfrm>
            <a:off x="7164774" y="693784"/>
            <a:ext cx="3792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6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2D0CDD8-E5A3-4156-B34B-8BFEA4A8EE81}"/>
              </a:ext>
            </a:extLst>
          </p:cNvPr>
          <p:cNvCxnSpPr>
            <a:cxnSpLocks/>
          </p:cNvCxnSpPr>
          <p:nvPr/>
        </p:nvCxnSpPr>
        <p:spPr>
          <a:xfrm flipH="1">
            <a:off x="6905625" y="878450"/>
            <a:ext cx="32782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  <a:effectLst>
            <a:glow rad="381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>
            <a:extLst>
              <a:ext uri="{FF2B5EF4-FFF2-40B4-BE49-F238E27FC236}">
                <a16:creationId xmlns:a16="http://schemas.microsoft.com/office/drawing/2014/main" id="{291E8C5F-9C28-4C39-A4D2-A41F6AAF947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46951" y="3895912"/>
            <a:ext cx="1615408" cy="1548099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25F2CEBD-7E7B-4F2E-A916-86D46CACC9BF}"/>
              </a:ext>
            </a:extLst>
          </p:cNvPr>
          <p:cNvSpPr txBox="1"/>
          <p:nvPr/>
        </p:nvSpPr>
        <p:spPr>
          <a:xfrm>
            <a:off x="7164774" y="4488993"/>
            <a:ext cx="3792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6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B22C71EF-22A9-4B28-A209-3DF985599A09}"/>
              </a:ext>
            </a:extLst>
          </p:cNvPr>
          <p:cNvCxnSpPr>
            <a:cxnSpLocks/>
            <a:stCxn id="32" idx="3"/>
          </p:cNvCxnSpPr>
          <p:nvPr/>
        </p:nvCxnSpPr>
        <p:spPr>
          <a:xfrm flipV="1">
            <a:off x="7544053" y="4669963"/>
            <a:ext cx="259731" cy="369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  <a:effectLst>
            <a:glow rad="381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BAC10C40-DC14-4E6B-9A8D-7088D3E03A4B}"/>
              </a:ext>
            </a:extLst>
          </p:cNvPr>
          <p:cNvSpPr txBox="1"/>
          <p:nvPr/>
        </p:nvSpPr>
        <p:spPr>
          <a:xfrm>
            <a:off x="7164774" y="4946193"/>
            <a:ext cx="3792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4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133BAF1-B944-4CAD-9C8E-5E5F9213EB0F}"/>
              </a:ext>
            </a:extLst>
          </p:cNvPr>
          <p:cNvCxnSpPr>
            <a:cxnSpLocks/>
            <a:stCxn id="34" idx="3"/>
          </p:cNvCxnSpPr>
          <p:nvPr/>
        </p:nvCxnSpPr>
        <p:spPr>
          <a:xfrm flipV="1">
            <a:off x="7544053" y="4946195"/>
            <a:ext cx="733172" cy="18466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  <a:effectLst>
            <a:glow rad="381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376E03AE-B569-44BD-A7E0-3DA8FDD353A3}"/>
              </a:ext>
            </a:extLst>
          </p:cNvPr>
          <p:cNvCxnSpPr>
            <a:cxnSpLocks/>
            <a:stCxn id="34" idx="1"/>
          </p:cNvCxnSpPr>
          <p:nvPr/>
        </p:nvCxnSpPr>
        <p:spPr>
          <a:xfrm flipH="1">
            <a:off x="6755048" y="5130859"/>
            <a:ext cx="409726" cy="109767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  <a:effectLst>
            <a:glow rad="381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089B26D6-FA84-4CDA-AF87-9F5CFF3C28A6}"/>
              </a:ext>
            </a:extLst>
          </p:cNvPr>
          <p:cNvSpPr txBox="1"/>
          <p:nvPr/>
        </p:nvSpPr>
        <p:spPr>
          <a:xfrm>
            <a:off x="7164774" y="1173143"/>
            <a:ext cx="3792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7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EB2DDA81-F507-43A7-B11D-9B8C976A9AA6}"/>
              </a:ext>
            </a:extLst>
          </p:cNvPr>
          <p:cNvCxnSpPr>
            <a:cxnSpLocks/>
            <a:stCxn id="40" idx="3"/>
          </p:cNvCxnSpPr>
          <p:nvPr/>
        </p:nvCxnSpPr>
        <p:spPr>
          <a:xfrm flipV="1">
            <a:off x="7544053" y="1173143"/>
            <a:ext cx="410974" cy="18466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  <a:effectLst>
            <a:glow rad="381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00944891-18A6-4A41-9385-5EBE63C8EC7A}"/>
              </a:ext>
            </a:extLst>
          </p:cNvPr>
          <p:cNvSpPr txBox="1"/>
          <p:nvPr/>
        </p:nvSpPr>
        <p:spPr>
          <a:xfrm>
            <a:off x="7164774" y="2591388"/>
            <a:ext cx="3792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6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0A7A92DE-DE00-4756-BA75-D7D5BBD04BB0}"/>
              </a:ext>
            </a:extLst>
          </p:cNvPr>
          <p:cNvCxnSpPr>
            <a:cxnSpLocks/>
            <a:stCxn id="44" idx="3"/>
          </p:cNvCxnSpPr>
          <p:nvPr/>
        </p:nvCxnSpPr>
        <p:spPr>
          <a:xfrm>
            <a:off x="7544053" y="2776054"/>
            <a:ext cx="442964" cy="677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  <a:effectLst>
            <a:glow rad="381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409636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-up of a pipe&#10;&#10;Description automatically generated">
            <a:extLst>
              <a:ext uri="{FF2B5EF4-FFF2-40B4-BE49-F238E27FC236}">
                <a16:creationId xmlns:a16="http://schemas.microsoft.com/office/drawing/2014/main" id="{0595202B-A3A8-791E-D0CD-E0B56C1E154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1500" y="773558"/>
            <a:ext cx="5969000" cy="51054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161AA52-585A-BA5D-6621-F31E6FE03283}"/>
              </a:ext>
            </a:extLst>
          </p:cNvPr>
          <p:cNvCxnSpPr>
            <a:cxnSpLocks/>
          </p:cNvCxnSpPr>
          <p:nvPr/>
        </p:nvCxnSpPr>
        <p:spPr>
          <a:xfrm flipH="1" flipV="1">
            <a:off x="7313932" y="3904179"/>
            <a:ext cx="1018410" cy="23589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  <a:effectLst>
            <a:glow rad="381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33E6D9C-A49F-4054-5D60-02F5A7325D88}"/>
              </a:ext>
            </a:extLst>
          </p:cNvPr>
          <p:cNvSpPr txBox="1"/>
          <p:nvPr/>
        </p:nvSpPr>
        <p:spPr>
          <a:xfrm>
            <a:off x="8275200" y="4022124"/>
            <a:ext cx="3550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12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FCE0153-7487-689E-D290-B63B7B5437F3}"/>
              </a:ext>
            </a:extLst>
          </p:cNvPr>
          <p:cNvCxnSpPr>
            <a:cxnSpLocks/>
          </p:cNvCxnSpPr>
          <p:nvPr/>
        </p:nvCxnSpPr>
        <p:spPr>
          <a:xfrm flipV="1">
            <a:off x="5058555" y="4247753"/>
            <a:ext cx="0" cy="49890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  <a:effectLst>
            <a:glow rad="381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2497425-E3A4-4AE4-7108-249AC10BE357}"/>
              </a:ext>
            </a:extLst>
          </p:cNvPr>
          <p:cNvSpPr txBox="1"/>
          <p:nvPr/>
        </p:nvSpPr>
        <p:spPr>
          <a:xfrm>
            <a:off x="4926948" y="4746661"/>
            <a:ext cx="2632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6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DD09D78-F940-3712-5E68-0AFAE297BE12}"/>
              </a:ext>
            </a:extLst>
          </p:cNvPr>
          <p:cNvCxnSpPr>
            <a:cxnSpLocks/>
          </p:cNvCxnSpPr>
          <p:nvPr/>
        </p:nvCxnSpPr>
        <p:spPr>
          <a:xfrm flipH="1">
            <a:off x="7232616" y="1993967"/>
            <a:ext cx="373060" cy="49867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  <a:effectLst>
            <a:glow rad="381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9FFB33D-4648-CA1C-E77D-FFBA0FFF874A}"/>
              </a:ext>
            </a:extLst>
          </p:cNvPr>
          <p:cNvSpPr txBox="1"/>
          <p:nvPr/>
        </p:nvSpPr>
        <p:spPr>
          <a:xfrm>
            <a:off x="7557330" y="1802843"/>
            <a:ext cx="3730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13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85FDE93-164C-E97C-8E2B-8B755D32EF76}"/>
              </a:ext>
            </a:extLst>
          </p:cNvPr>
          <p:cNvCxnSpPr>
            <a:cxnSpLocks/>
          </p:cNvCxnSpPr>
          <p:nvPr/>
        </p:nvCxnSpPr>
        <p:spPr>
          <a:xfrm>
            <a:off x="6244789" y="2578813"/>
            <a:ext cx="165895" cy="76837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  <a:effectLst>
            <a:glow rad="381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0851ABCD-5184-83BA-0C63-7918FC48C9AA}"/>
              </a:ext>
            </a:extLst>
          </p:cNvPr>
          <p:cNvSpPr txBox="1"/>
          <p:nvPr/>
        </p:nvSpPr>
        <p:spPr>
          <a:xfrm>
            <a:off x="6038159" y="2301814"/>
            <a:ext cx="3730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14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10075E9-561F-0690-1A48-D6E932B7CDC5}"/>
              </a:ext>
            </a:extLst>
          </p:cNvPr>
          <p:cNvCxnSpPr>
            <a:cxnSpLocks/>
          </p:cNvCxnSpPr>
          <p:nvPr/>
        </p:nvCxnSpPr>
        <p:spPr>
          <a:xfrm>
            <a:off x="6358628" y="2128305"/>
            <a:ext cx="428826" cy="49897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  <a:effectLst>
            <a:glow rad="381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52C99F88-AFC1-8FAC-B17B-FB5E6A6B964D}"/>
              </a:ext>
            </a:extLst>
          </p:cNvPr>
          <p:cNvSpPr txBox="1"/>
          <p:nvPr/>
        </p:nvSpPr>
        <p:spPr>
          <a:xfrm>
            <a:off x="6082505" y="1927411"/>
            <a:ext cx="3452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11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CCC3DB8-15F9-20B1-3578-9AE016186B3C}"/>
              </a:ext>
            </a:extLst>
          </p:cNvPr>
          <p:cNvCxnSpPr>
            <a:cxnSpLocks/>
          </p:cNvCxnSpPr>
          <p:nvPr/>
        </p:nvCxnSpPr>
        <p:spPr>
          <a:xfrm flipH="1" flipV="1">
            <a:off x="7117614" y="4056899"/>
            <a:ext cx="186530" cy="42280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  <a:effectLst>
            <a:glow rad="381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E5639962-3F71-5F01-8314-BEAB6D62140A}"/>
              </a:ext>
            </a:extLst>
          </p:cNvPr>
          <p:cNvSpPr txBox="1"/>
          <p:nvPr/>
        </p:nvSpPr>
        <p:spPr>
          <a:xfrm>
            <a:off x="7201793" y="4416725"/>
            <a:ext cx="3730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11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8EF43A9-F889-F787-D762-20452A0B1D50}"/>
              </a:ext>
            </a:extLst>
          </p:cNvPr>
          <p:cNvCxnSpPr>
            <a:cxnSpLocks/>
          </p:cNvCxnSpPr>
          <p:nvPr/>
        </p:nvCxnSpPr>
        <p:spPr>
          <a:xfrm flipV="1">
            <a:off x="6667406" y="4113772"/>
            <a:ext cx="288625" cy="54871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  <a:effectLst>
            <a:glow rad="381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616540D4-3367-3DE4-A7BA-B279E920E5DC}"/>
              </a:ext>
            </a:extLst>
          </p:cNvPr>
          <p:cNvSpPr txBox="1"/>
          <p:nvPr/>
        </p:nvSpPr>
        <p:spPr>
          <a:xfrm>
            <a:off x="6391809" y="4662491"/>
            <a:ext cx="5554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9&amp;10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D3280D26-8B88-3001-A315-5DB6C25C0A3B}"/>
              </a:ext>
            </a:extLst>
          </p:cNvPr>
          <p:cNvCxnSpPr>
            <a:cxnSpLocks/>
          </p:cNvCxnSpPr>
          <p:nvPr/>
        </p:nvCxnSpPr>
        <p:spPr>
          <a:xfrm flipH="1">
            <a:off x="8088670" y="2276867"/>
            <a:ext cx="186530" cy="92154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  <a:effectLst>
            <a:glow rad="381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C7B1DD13-A2D9-D582-02B4-2693CB296379}"/>
              </a:ext>
            </a:extLst>
          </p:cNvPr>
          <p:cNvSpPr txBox="1"/>
          <p:nvPr/>
        </p:nvSpPr>
        <p:spPr>
          <a:xfrm>
            <a:off x="8156558" y="2024815"/>
            <a:ext cx="3730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5420884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C9B0430-643C-89AC-C7D6-6B5E3245236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18572" y="814022"/>
            <a:ext cx="9354856" cy="5229955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D05CE66B-DFDD-E9EE-BED9-BBB252D2E35D}"/>
              </a:ext>
            </a:extLst>
          </p:cNvPr>
          <p:cNvGrpSpPr/>
          <p:nvPr/>
        </p:nvGrpSpPr>
        <p:grpSpPr>
          <a:xfrm>
            <a:off x="10031917" y="656186"/>
            <a:ext cx="418704" cy="824931"/>
            <a:chOff x="10031917" y="656186"/>
            <a:chExt cx="418704" cy="82493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0FABE3B-D9F1-0D29-4745-61840502CAFC}"/>
                </a:ext>
              </a:extLst>
            </p:cNvPr>
            <p:cNvSpPr txBox="1"/>
            <p:nvPr/>
          </p:nvSpPr>
          <p:spPr>
            <a:xfrm>
              <a:off x="10031917" y="656186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10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1881652B-D019-082E-91A4-31C0B22791C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090426" y="1000439"/>
              <a:ext cx="130534" cy="48067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FC4348D-DF7B-188B-53B5-3960AABBE94E}"/>
              </a:ext>
            </a:extLst>
          </p:cNvPr>
          <p:cNvGrpSpPr/>
          <p:nvPr/>
        </p:nvGrpSpPr>
        <p:grpSpPr>
          <a:xfrm>
            <a:off x="2669931" y="401556"/>
            <a:ext cx="301686" cy="824931"/>
            <a:chOff x="10090426" y="656186"/>
            <a:chExt cx="301686" cy="824931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2304D80-8211-81F5-E3F4-C0A43ECBBB86}"/>
                </a:ext>
              </a:extLst>
            </p:cNvPr>
            <p:cNvSpPr txBox="1"/>
            <p:nvPr/>
          </p:nvSpPr>
          <p:spPr>
            <a:xfrm>
              <a:off x="10090426" y="656186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1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059DBFA1-5BCD-2CCE-9A29-B9437A7E2A6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090426" y="1000439"/>
              <a:ext cx="130534" cy="48067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477CD33-BBA1-E875-0690-98B283513DCA}"/>
              </a:ext>
            </a:extLst>
          </p:cNvPr>
          <p:cNvGrpSpPr/>
          <p:nvPr/>
        </p:nvGrpSpPr>
        <p:grpSpPr>
          <a:xfrm>
            <a:off x="3645290" y="1302395"/>
            <a:ext cx="301686" cy="824931"/>
            <a:chOff x="10090426" y="656186"/>
            <a:chExt cx="301686" cy="824931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F72E2B0-7FCC-8C56-34F1-B86AFF15D619}"/>
                </a:ext>
              </a:extLst>
            </p:cNvPr>
            <p:cNvSpPr txBox="1"/>
            <p:nvPr/>
          </p:nvSpPr>
          <p:spPr>
            <a:xfrm>
              <a:off x="10090426" y="656186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2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F45114B6-C871-8DC6-0410-F557886DF19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090426" y="1000439"/>
              <a:ext cx="130534" cy="48067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637A8BC-AB72-2D59-2B4B-A1D7474796B2}"/>
              </a:ext>
            </a:extLst>
          </p:cNvPr>
          <p:cNvGrpSpPr/>
          <p:nvPr/>
        </p:nvGrpSpPr>
        <p:grpSpPr>
          <a:xfrm>
            <a:off x="4072367" y="1068651"/>
            <a:ext cx="301686" cy="824931"/>
            <a:chOff x="10090426" y="656186"/>
            <a:chExt cx="301686" cy="824931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7260D98-5BF3-1A3B-8D25-D45B003B2719}"/>
                </a:ext>
              </a:extLst>
            </p:cNvPr>
            <p:cNvSpPr txBox="1"/>
            <p:nvPr/>
          </p:nvSpPr>
          <p:spPr>
            <a:xfrm>
              <a:off x="10090426" y="656186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3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9ACFB20D-69A6-A175-5E52-75641CD8297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090426" y="1000439"/>
              <a:ext cx="130534" cy="48067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CBA4427-A46A-A47D-A970-8FAC35BD80D9}"/>
              </a:ext>
            </a:extLst>
          </p:cNvPr>
          <p:cNvGrpSpPr/>
          <p:nvPr/>
        </p:nvGrpSpPr>
        <p:grpSpPr>
          <a:xfrm>
            <a:off x="4431085" y="1215471"/>
            <a:ext cx="301686" cy="824931"/>
            <a:chOff x="10090426" y="656186"/>
            <a:chExt cx="301686" cy="824931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13C9762-865A-6240-409A-2B702E330650}"/>
                </a:ext>
              </a:extLst>
            </p:cNvPr>
            <p:cNvSpPr txBox="1"/>
            <p:nvPr/>
          </p:nvSpPr>
          <p:spPr>
            <a:xfrm>
              <a:off x="10090426" y="656186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4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8368078F-F690-9FFA-AF9F-AC366CA06AB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090426" y="1000439"/>
              <a:ext cx="130534" cy="48067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DC4D9E6-7739-898D-337B-61BFEA9D032F}"/>
              </a:ext>
            </a:extLst>
          </p:cNvPr>
          <p:cNvGrpSpPr/>
          <p:nvPr/>
        </p:nvGrpSpPr>
        <p:grpSpPr>
          <a:xfrm>
            <a:off x="5604683" y="948474"/>
            <a:ext cx="301686" cy="824931"/>
            <a:chOff x="10090426" y="656186"/>
            <a:chExt cx="301686" cy="824931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D2600E7-3145-2C32-6FAF-589A3C3493BF}"/>
                </a:ext>
              </a:extLst>
            </p:cNvPr>
            <p:cNvSpPr txBox="1"/>
            <p:nvPr/>
          </p:nvSpPr>
          <p:spPr>
            <a:xfrm>
              <a:off x="10090426" y="656186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5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4DD1620D-E9CA-CA1F-517B-E187FC4716C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090426" y="1000439"/>
              <a:ext cx="130534" cy="48067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A36FDAC-6911-708F-8963-2116D337A2FE}"/>
              </a:ext>
            </a:extLst>
          </p:cNvPr>
          <p:cNvGrpSpPr/>
          <p:nvPr/>
        </p:nvGrpSpPr>
        <p:grpSpPr>
          <a:xfrm>
            <a:off x="5755526" y="954684"/>
            <a:ext cx="662457" cy="2230895"/>
            <a:chOff x="10090426" y="-749778"/>
            <a:chExt cx="662457" cy="2230895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AF7219E-095D-6573-F152-F48139A1C43C}"/>
                </a:ext>
              </a:extLst>
            </p:cNvPr>
            <p:cNvSpPr txBox="1"/>
            <p:nvPr/>
          </p:nvSpPr>
          <p:spPr>
            <a:xfrm>
              <a:off x="10451197" y="-74977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6</a:t>
              </a: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BE59E9D-A034-647C-238C-720095889B4C}"/>
                </a:ext>
              </a:extLst>
            </p:cNvPr>
            <p:cNvCxnSpPr>
              <a:cxnSpLocks/>
              <a:stCxn id="25" idx="2"/>
            </p:cNvCxnSpPr>
            <p:nvPr/>
          </p:nvCxnSpPr>
          <p:spPr>
            <a:xfrm flipH="1">
              <a:off x="10090426" y="-380446"/>
              <a:ext cx="511614" cy="186156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E84DC8D-8364-80FA-6F2F-A8D17FFB70B2}"/>
              </a:ext>
            </a:extLst>
          </p:cNvPr>
          <p:cNvGrpSpPr/>
          <p:nvPr/>
        </p:nvGrpSpPr>
        <p:grpSpPr>
          <a:xfrm>
            <a:off x="8937137" y="1000439"/>
            <a:ext cx="301686" cy="824931"/>
            <a:chOff x="10090426" y="656186"/>
            <a:chExt cx="301686" cy="824931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209BDBF-E0B0-E8BF-1372-4AB4FFCAC747}"/>
                </a:ext>
              </a:extLst>
            </p:cNvPr>
            <p:cNvSpPr txBox="1"/>
            <p:nvPr/>
          </p:nvSpPr>
          <p:spPr>
            <a:xfrm>
              <a:off x="10090426" y="656186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8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43FA47FD-D778-EE44-0279-C83AE7D25F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090426" y="1000439"/>
              <a:ext cx="130534" cy="48067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20D3E88-C4B6-89FF-83EF-6D5C0DE05E8C}"/>
              </a:ext>
            </a:extLst>
          </p:cNvPr>
          <p:cNvGrpSpPr/>
          <p:nvPr/>
        </p:nvGrpSpPr>
        <p:grpSpPr>
          <a:xfrm>
            <a:off x="9448514" y="1234182"/>
            <a:ext cx="301686" cy="824931"/>
            <a:chOff x="10090426" y="656186"/>
            <a:chExt cx="301686" cy="824931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44D893E-F9A8-DC26-5793-CBAB7CF9CCB6}"/>
                </a:ext>
              </a:extLst>
            </p:cNvPr>
            <p:cNvSpPr txBox="1"/>
            <p:nvPr/>
          </p:nvSpPr>
          <p:spPr>
            <a:xfrm>
              <a:off x="10090426" y="656186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9</a:t>
              </a: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78F77106-CEE5-ACC9-9A7B-3B49F08EBB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090426" y="1000439"/>
              <a:ext cx="130534" cy="48067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2B109E5-7E84-B492-289F-D459D8A07247}"/>
              </a:ext>
            </a:extLst>
          </p:cNvPr>
          <p:cNvGrpSpPr/>
          <p:nvPr/>
        </p:nvGrpSpPr>
        <p:grpSpPr>
          <a:xfrm>
            <a:off x="5557891" y="4011548"/>
            <a:ext cx="418704" cy="824931"/>
            <a:chOff x="10031917" y="656186"/>
            <a:chExt cx="418704" cy="824931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A2EC22A-3BD7-9223-162E-26230A3AFC26}"/>
                </a:ext>
              </a:extLst>
            </p:cNvPr>
            <p:cNvSpPr txBox="1"/>
            <p:nvPr/>
          </p:nvSpPr>
          <p:spPr>
            <a:xfrm>
              <a:off x="10031917" y="656186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12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B1203454-B818-DF0F-586E-C6B6B5CB089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090426" y="1000439"/>
              <a:ext cx="130534" cy="48067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47148F20-3E94-1FDA-4785-05D773721236}"/>
              </a:ext>
            </a:extLst>
          </p:cNvPr>
          <p:cNvGrpSpPr/>
          <p:nvPr/>
        </p:nvGrpSpPr>
        <p:grpSpPr>
          <a:xfrm>
            <a:off x="4581928" y="5536469"/>
            <a:ext cx="768796" cy="369332"/>
            <a:chOff x="9812359" y="815773"/>
            <a:chExt cx="768796" cy="3693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2F8CEAC-B27F-69F5-A8BD-749DED3A80C6}"/>
                </a:ext>
              </a:extLst>
            </p:cNvPr>
            <p:cNvSpPr txBox="1"/>
            <p:nvPr/>
          </p:nvSpPr>
          <p:spPr>
            <a:xfrm>
              <a:off x="10162451" y="815773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13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CF638600-3906-5186-C154-7AD03F8D94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812359" y="1000439"/>
              <a:ext cx="408601" cy="2507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4D514792-4DA0-4D73-4DAD-ED52F6D1C35B}"/>
              </a:ext>
            </a:extLst>
          </p:cNvPr>
          <p:cNvGrpSpPr/>
          <p:nvPr/>
        </p:nvGrpSpPr>
        <p:grpSpPr>
          <a:xfrm>
            <a:off x="7544044" y="1331591"/>
            <a:ext cx="301686" cy="824931"/>
            <a:chOff x="10090426" y="656186"/>
            <a:chExt cx="301686" cy="824931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04E9D3B4-9131-ED80-5D47-4F76FAFD16C7}"/>
                </a:ext>
              </a:extLst>
            </p:cNvPr>
            <p:cNvSpPr txBox="1"/>
            <p:nvPr/>
          </p:nvSpPr>
          <p:spPr>
            <a:xfrm>
              <a:off x="10090426" y="656186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7</a:t>
              </a: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7F8763C0-71BD-E667-DEF2-A621EAB1A90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090426" y="1000439"/>
              <a:ext cx="130534" cy="48067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32B0BA45-EB9C-5C7C-0A2F-A7D297BA9A68}"/>
              </a:ext>
            </a:extLst>
          </p:cNvPr>
          <p:cNvGrpSpPr/>
          <p:nvPr/>
        </p:nvGrpSpPr>
        <p:grpSpPr>
          <a:xfrm>
            <a:off x="10182510" y="1165969"/>
            <a:ext cx="418704" cy="824931"/>
            <a:chOff x="10031917" y="656186"/>
            <a:chExt cx="418704" cy="824931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C5A627C1-D74D-2031-494D-5847AA80812D}"/>
                </a:ext>
              </a:extLst>
            </p:cNvPr>
            <p:cNvSpPr txBox="1"/>
            <p:nvPr/>
          </p:nvSpPr>
          <p:spPr>
            <a:xfrm>
              <a:off x="10031917" y="656186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11</a:t>
              </a: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471EA0DA-EAD0-A2D8-718A-B89FFCF3C1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090426" y="1000439"/>
              <a:ext cx="130534" cy="48067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804566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FDE10A9-89B3-6DF6-3CFA-982A580E79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5085" y="869628"/>
            <a:ext cx="804851" cy="2743200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F0EB1EC4-3671-4176-1E32-8928C48D889B}"/>
              </a:ext>
            </a:extLst>
          </p:cNvPr>
          <p:cNvGrpSpPr/>
          <p:nvPr/>
        </p:nvGrpSpPr>
        <p:grpSpPr>
          <a:xfrm>
            <a:off x="6034083" y="1200562"/>
            <a:ext cx="590782" cy="276999"/>
            <a:chOff x="6022089" y="1265394"/>
            <a:chExt cx="590782" cy="27699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DF2ECEA-8088-1A8B-41F1-92B83113CDD9}"/>
                </a:ext>
              </a:extLst>
            </p:cNvPr>
            <p:cNvSpPr txBox="1"/>
            <p:nvPr/>
          </p:nvSpPr>
          <p:spPr>
            <a:xfrm>
              <a:off x="6349657" y="1265394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1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8081CBA0-9EF3-62A1-A95B-C420C623844C}"/>
                </a:ext>
              </a:extLst>
            </p:cNvPr>
            <p:cNvCxnSpPr>
              <a:cxnSpLocks/>
              <a:stCxn id="5" idx="1"/>
            </p:cNvCxnSpPr>
            <p:nvPr/>
          </p:nvCxnSpPr>
          <p:spPr>
            <a:xfrm flipH="1">
              <a:off x="6022089" y="1403894"/>
              <a:ext cx="327568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EC0DB10-B81E-88EA-EE74-01E1E3827F14}"/>
              </a:ext>
            </a:extLst>
          </p:cNvPr>
          <p:cNvGrpSpPr/>
          <p:nvPr/>
        </p:nvGrpSpPr>
        <p:grpSpPr>
          <a:xfrm>
            <a:off x="6034083" y="1967085"/>
            <a:ext cx="590782" cy="276999"/>
            <a:chOff x="6022089" y="1265394"/>
            <a:chExt cx="590782" cy="276999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4F3CC5D-5892-5D71-9F2C-3A76F0824591}"/>
                </a:ext>
              </a:extLst>
            </p:cNvPr>
            <p:cNvSpPr txBox="1"/>
            <p:nvPr/>
          </p:nvSpPr>
          <p:spPr>
            <a:xfrm>
              <a:off x="6349657" y="1265394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2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2D9C4E96-D65D-EB20-5DA8-B9F65F788D88}"/>
                </a:ext>
              </a:extLst>
            </p:cNvPr>
            <p:cNvCxnSpPr>
              <a:cxnSpLocks/>
              <a:stCxn id="24" idx="1"/>
            </p:cNvCxnSpPr>
            <p:nvPr/>
          </p:nvCxnSpPr>
          <p:spPr>
            <a:xfrm flipH="1">
              <a:off x="6022089" y="1403894"/>
              <a:ext cx="327568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8BF200C-5E2B-0056-9309-5DB879FDFF3A}"/>
              </a:ext>
            </a:extLst>
          </p:cNvPr>
          <p:cNvGrpSpPr/>
          <p:nvPr/>
        </p:nvGrpSpPr>
        <p:grpSpPr>
          <a:xfrm>
            <a:off x="6034083" y="2364397"/>
            <a:ext cx="590782" cy="276999"/>
            <a:chOff x="6022089" y="1265394"/>
            <a:chExt cx="590782" cy="276999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E9144A5-6399-BDCC-CADF-148AE7B54DC2}"/>
                </a:ext>
              </a:extLst>
            </p:cNvPr>
            <p:cNvSpPr txBox="1"/>
            <p:nvPr/>
          </p:nvSpPr>
          <p:spPr>
            <a:xfrm>
              <a:off x="6349657" y="1265394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3</a:t>
              </a: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2C60EA76-4C73-E68C-46BD-A07609DA771C}"/>
                </a:ext>
              </a:extLst>
            </p:cNvPr>
            <p:cNvCxnSpPr>
              <a:cxnSpLocks/>
              <a:stCxn id="27" idx="1"/>
            </p:cNvCxnSpPr>
            <p:nvPr/>
          </p:nvCxnSpPr>
          <p:spPr>
            <a:xfrm flipH="1">
              <a:off x="6022089" y="1403894"/>
              <a:ext cx="327568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9A705F3B-1CA0-E6FD-C733-C02B60B645D2}"/>
              </a:ext>
            </a:extLst>
          </p:cNvPr>
          <p:cNvGrpSpPr/>
          <p:nvPr/>
        </p:nvGrpSpPr>
        <p:grpSpPr>
          <a:xfrm>
            <a:off x="6034083" y="2737853"/>
            <a:ext cx="590782" cy="276999"/>
            <a:chOff x="6022089" y="1265394"/>
            <a:chExt cx="590782" cy="276999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53B849B-5278-E392-9422-74DF50A2EA67}"/>
                </a:ext>
              </a:extLst>
            </p:cNvPr>
            <p:cNvSpPr txBox="1"/>
            <p:nvPr/>
          </p:nvSpPr>
          <p:spPr>
            <a:xfrm>
              <a:off x="6349657" y="1265394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4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FDF20CC1-E17F-3BA0-DF39-9DCF9C8B365F}"/>
                </a:ext>
              </a:extLst>
            </p:cNvPr>
            <p:cNvCxnSpPr>
              <a:cxnSpLocks/>
              <a:stCxn id="30" idx="1"/>
            </p:cNvCxnSpPr>
            <p:nvPr/>
          </p:nvCxnSpPr>
          <p:spPr>
            <a:xfrm flipH="1">
              <a:off x="6022089" y="1403894"/>
              <a:ext cx="327568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4B304C6-ECE3-3CAA-EE93-CBA7E257658F}"/>
              </a:ext>
            </a:extLst>
          </p:cNvPr>
          <p:cNvGrpSpPr/>
          <p:nvPr/>
        </p:nvGrpSpPr>
        <p:grpSpPr>
          <a:xfrm>
            <a:off x="6034083" y="3111309"/>
            <a:ext cx="590782" cy="276999"/>
            <a:chOff x="6022089" y="1265394"/>
            <a:chExt cx="590782" cy="276999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4D56657-5961-EB78-6B95-40A7EC2873BA}"/>
                </a:ext>
              </a:extLst>
            </p:cNvPr>
            <p:cNvSpPr txBox="1"/>
            <p:nvPr/>
          </p:nvSpPr>
          <p:spPr>
            <a:xfrm>
              <a:off x="6349657" y="1265394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5</a:t>
              </a: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AC2232EB-FE1D-8164-36E7-1A3C8D07D14A}"/>
                </a:ext>
              </a:extLst>
            </p:cNvPr>
            <p:cNvCxnSpPr>
              <a:cxnSpLocks/>
              <a:stCxn id="33" idx="1"/>
            </p:cNvCxnSpPr>
            <p:nvPr/>
          </p:nvCxnSpPr>
          <p:spPr>
            <a:xfrm flipH="1">
              <a:off x="6022089" y="1403894"/>
              <a:ext cx="327568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704756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A825A30-D1C2-7562-A0AA-4D33FBF090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895"/>
          <a:stretch/>
        </p:blipFill>
        <p:spPr bwMode="auto">
          <a:xfrm>
            <a:off x="3124200" y="3108960"/>
            <a:ext cx="5943600" cy="1043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00302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798DA8C-FE1F-6686-144A-48E964A857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8331" y="1544426"/>
            <a:ext cx="5196193" cy="2050350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CF9A5557-D60A-9CFE-115C-3FA6B56D1165}"/>
              </a:ext>
            </a:extLst>
          </p:cNvPr>
          <p:cNvGrpSpPr/>
          <p:nvPr/>
        </p:nvGrpSpPr>
        <p:grpSpPr>
          <a:xfrm>
            <a:off x="6066228" y="3367291"/>
            <a:ext cx="290601" cy="514019"/>
            <a:chOff x="10013687" y="246317"/>
            <a:chExt cx="502524" cy="88887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961964D-6AAE-4850-57D7-B6D2A3586B7B}"/>
                </a:ext>
              </a:extLst>
            </p:cNvPr>
            <p:cNvSpPr txBox="1"/>
            <p:nvPr/>
          </p:nvSpPr>
          <p:spPr>
            <a:xfrm>
              <a:off x="10013687" y="656186"/>
              <a:ext cx="455165" cy="4790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5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872D33B2-82AD-85CF-686A-593BBAD41944}"/>
                </a:ext>
              </a:extLst>
            </p:cNvPr>
            <p:cNvCxnSpPr>
              <a:cxnSpLocks/>
              <a:stCxn id="5" idx="0"/>
            </p:cNvCxnSpPr>
            <p:nvPr/>
          </p:nvCxnSpPr>
          <p:spPr>
            <a:xfrm flipV="1">
              <a:off x="10241269" y="246317"/>
              <a:ext cx="274942" cy="40986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D3A0906C-7191-75EA-5282-CC4A30ECD100}"/>
              </a:ext>
            </a:extLst>
          </p:cNvPr>
          <p:cNvGrpSpPr/>
          <p:nvPr/>
        </p:nvGrpSpPr>
        <p:grpSpPr>
          <a:xfrm>
            <a:off x="2278514" y="3367193"/>
            <a:ext cx="290601" cy="514019"/>
            <a:chOff x="10013687" y="246317"/>
            <a:chExt cx="502524" cy="88887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B64EF9D-5B7E-B0D3-B6D6-1E942FDC5AEC}"/>
                </a:ext>
              </a:extLst>
            </p:cNvPr>
            <p:cNvSpPr txBox="1"/>
            <p:nvPr/>
          </p:nvSpPr>
          <p:spPr>
            <a:xfrm>
              <a:off x="10013687" y="656186"/>
              <a:ext cx="455165" cy="4790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3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0957BB16-7C9D-9D22-9F0A-9E2E842C8188}"/>
                </a:ext>
              </a:extLst>
            </p:cNvPr>
            <p:cNvCxnSpPr>
              <a:cxnSpLocks/>
              <a:stCxn id="8" idx="0"/>
            </p:cNvCxnSpPr>
            <p:nvPr/>
          </p:nvCxnSpPr>
          <p:spPr>
            <a:xfrm flipV="1">
              <a:off x="10241269" y="246317"/>
              <a:ext cx="274942" cy="40986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B40B52D1-2CCE-542A-8C68-FAEDB208B0C3}"/>
              </a:ext>
            </a:extLst>
          </p:cNvPr>
          <p:cNvGrpSpPr/>
          <p:nvPr/>
        </p:nvGrpSpPr>
        <p:grpSpPr>
          <a:xfrm>
            <a:off x="2743480" y="3248683"/>
            <a:ext cx="324592" cy="632528"/>
            <a:chOff x="10013687" y="41383"/>
            <a:chExt cx="561304" cy="1093807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8FD2B8B-AE0D-FE6E-BC40-9C9FE94C4ADF}"/>
                </a:ext>
              </a:extLst>
            </p:cNvPr>
            <p:cNvSpPr txBox="1"/>
            <p:nvPr/>
          </p:nvSpPr>
          <p:spPr>
            <a:xfrm>
              <a:off x="10013687" y="656186"/>
              <a:ext cx="455166" cy="4790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4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FF04CEF9-4E8F-DE6E-7057-3A17CD4D75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08017" y="41383"/>
              <a:ext cx="366974" cy="61480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1F1EC82-6735-73AB-B71D-C064F661DEC9}"/>
              </a:ext>
            </a:extLst>
          </p:cNvPr>
          <p:cNvGrpSpPr/>
          <p:nvPr/>
        </p:nvGrpSpPr>
        <p:grpSpPr>
          <a:xfrm>
            <a:off x="6781828" y="1371923"/>
            <a:ext cx="292691" cy="613197"/>
            <a:chOff x="10090419" y="252271"/>
            <a:chExt cx="506141" cy="1060377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A76211B-1A9F-974B-A6FB-8CFE1C5F9A1D}"/>
                </a:ext>
              </a:extLst>
            </p:cNvPr>
            <p:cNvSpPr txBox="1"/>
            <p:nvPr/>
          </p:nvSpPr>
          <p:spPr>
            <a:xfrm>
              <a:off x="10090426" y="252271"/>
              <a:ext cx="506134" cy="4790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7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49FEAF49-6A9E-3603-F335-0487BCB683B3}"/>
                </a:ext>
              </a:extLst>
            </p:cNvPr>
            <p:cNvCxnSpPr>
              <a:cxnSpLocks/>
              <a:stCxn id="23" idx="2"/>
            </p:cNvCxnSpPr>
            <p:nvPr/>
          </p:nvCxnSpPr>
          <p:spPr>
            <a:xfrm flipH="1">
              <a:off x="10090419" y="731274"/>
              <a:ext cx="253075" cy="58137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C7DD34D-45DC-ACFA-E8BA-01286F0D8EA4}"/>
              </a:ext>
            </a:extLst>
          </p:cNvPr>
          <p:cNvGrpSpPr/>
          <p:nvPr/>
        </p:nvGrpSpPr>
        <p:grpSpPr>
          <a:xfrm>
            <a:off x="1543750" y="2293105"/>
            <a:ext cx="606149" cy="276999"/>
            <a:chOff x="10013687" y="656186"/>
            <a:chExt cx="1048190" cy="479003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94CB99C-B1AF-4104-B10E-AE8F801BD5A5}"/>
                </a:ext>
              </a:extLst>
            </p:cNvPr>
            <p:cNvSpPr txBox="1"/>
            <p:nvPr/>
          </p:nvSpPr>
          <p:spPr>
            <a:xfrm>
              <a:off x="10013687" y="656186"/>
              <a:ext cx="455166" cy="4790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1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E9C70BDF-5A3E-0F1E-C853-5C07844A6454}"/>
                </a:ext>
              </a:extLst>
            </p:cNvPr>
            <p:cNvCxnSpPr>
              <a:cxnSpLocks/>
              <a:stCxn id="26" idx="3"/>
            </p:cNvCxnSpPr>
            <p:nvPr/>
          </p:nvCxnSpPr>
          <p:spPr>
            <a:xfrm flipV="1">
              <a:off x="10468853" y="738129"/>
              <a:ext cx="593024" cy="15756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A11EB7FC-2636-62AA-386A-E553D6418141}"/>
              </a:ext>
            </a:extLst>
          </p:cNvPr>
          <p:cNvGrpSpPr/>
          <p:nvPr/>
        </p:nvGrpSpPr>
        <p:grpSpPr>
          <a:xfrm>
            <a:off x="1590736" y="2750811"/>
            <a:ext cx="602858" cy="336833"/>
            <a:chOff x="9540176" y="479412"/>
            <a:chExt cx="1042498" cy="582473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387A3D7-AD1B-85F1-ED23-F5129EDB85B2}"/>
                </a:ext>
              </a:extLst>
            </p:cNvPr>
            <p:cNvSpPr txBox="1"/>
            <p:nvPr/>
          </p:nvSpPr>
          <p:spPr>
            <a:xfrm>
              <a:off x="9540176" y="582881"/>
              <a:ext cx="455166" cy="4790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2</a:t>
              </a: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705EE04E-E0B2-08D5-9161-6A1BF7FEA549}"/>
                </a:ext>
              </a:extLst>
            </p:cNvPr>
            <p:cNvCxnSpPr>
              <a:cxnSpLocks/>
              <a:stCxn id="29" idx="3"/>
            </p:cNvCxnSpPr>
            <p:nvPr/>
          </p:nvCxnSpPr>
          <p:spPr>
            <a:xfrm flipV="1">
              <a:off x="9995341" y="479412"/>
              <a:ext cx="587333" cy="34297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A993BD8-5559-571E-770A-CDC73C80320F}"/>
              </a:ext>
            </a:extLst>
          </p:cNvPr>
          <p:cNvGrpSpPr/>
          <p:nvPr/>
        </p:nvGrpSpPr>
        <p:grpSpPr>
          <a:xfrm>
            <a:off x="6452528" y="1246456"/>
            <a:ext cx="259713" cy="738664"/>
            <a:chOff x="9917282" y="442349"/>
            <a:chExt cx="449114" cy="1277342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90D6F90-049C-41EC-AC7D-B86683459D24}"/>
                </a:ext>
              </a:extLst>
            </p:cNvPr>
            <p:cNvSpPr txBox="1"/>
            <p:nvPr/>
          </p:nvSpPr>
          <p:spPr>
            <a:xfrm>
              <a:off x="10012869" y="442349"/>
              <a:ext cx="353527" cy="4790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6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608FC88E-DF5F-0DA1-C0DE-EAE3476CCD35}"/>
                </a:ext>
              </a:extLst>
            </p:cNvPr>
            <p:cNvCxnSpPr>
              <a:cxnSpLocks/>
              <a:stCxn id="34" idx="2"/>
            </p:cNvCxnSpPr>
            <p:nvPr/>
          </p:nvCxnSpPr>
          <p:spPr>
            <a:xfrm flipH="1">
              <a:off x="9917282" y="921352"/>
              <a:ext cx="272351" cy="79833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47157D89-807E-C014-6C10-B62E1EDEA08B}"/>
              </a:ext>
            </a:extLst>
          </p:cNvPr>
          <p:cNvGrpSpPr/>
          <p:nvPr/>
        </p:nvGrpSpPr>
        <p:grpSpPr>
          <a:xfrm>
            <a:off x="2180199" y="2325723"/>
            <a:ext cx="3892719" cy="803728"/>
            <a:chOff x="632783" y="4996666"/>
            <a:chExt cx="10008122" cy="1389855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67482593-A684-4468-80CF-15802AC7796F}"/>
                </a:ext>
              </a:extLst>
            </p:cNvPr>
            <p:cNvGrpSpPr/>
            <p:nvPr/>
          </p:nvGrpSpPr>
          <p:grpSpPr>
            <a:xfrm>
              <a:off x="7594960" y="4996666"/>
              <a:ext cx="435135" cy="1389855"/>
              <a:chOff x="7594960" y="4996666"/>
              <a:chExt cx="435135" cy="1389855"/>
            </a:xfrm>
          </p:grpSpPr>
          <p:cxnSp>
            <p:nvCxnSpPr>
              <p:cNvPr id="65" name="Straight Arrow Connector 64">
                <a:extLst>
                  <a:ext uri="{FF2B5EF4-FFF2-40B4-BE49-F238E27FC236}">
                    <a16:creationId xmlns:a16="http://schemas.microsoft.com/office/drawing/2014/main" id="{F1B1E135-D8CF-4553-AFB3-DDABE6354BE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30095" y="4996666"/>
                <a:ext cx="0" cy="1389855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0000FF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cxnSp>
            <p:nvCxnSpPr>
              <p:cNvPr id="66" name="Straight Arrow Connector 65">
                <a:extLst>
                  <a:ext uri="{FF2B5EF4-FFF2-40B4-BE49-F238E27FC236}">
                    <a16:creationId xmlns:a16="http://schemas.microsoft.com/office/drawing/2014/main" id="{100CF104-1C6F-7762-8A44-28585C979DF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94960" y="4996666"/>
                <a:ext cx="0" cy="1389855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0000FF"/>
                </a:solidFill>
                <a:prstDash val="solid"/>
                <a:tailEnd type="triangle"/>
              </a:ln>
              <a:effectLst/>
            </p:spPr>
          </p:cxnSp>
        </p:grp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FBEFF35D-F9B6-CFE5-76A0-BA4BF743EB38}"/>
                </a:ext>
              </a:extLst>
            </p:cNvPr>
            <p:cNvCxnSpPr>
              <a:cxnSpLocks/>
            </p:cNvCxnSpPr>
            <p:nvPr/>
          </p:nvCxnSpPr>
          <p:spPr>
            <a:xfrm>
              <a:off x="7159824" y="4996666"/>
              <a:ext cx="0" cy="1389855"/>
            </a:xfrm>
            <a:prstGeom prst="straightConnector1">
              <a:avLst/>
            </a:prstGeom>
            <a:noFill/>
            <a:ln w="38100" cap="flat" cmpd="sng" algn="ctr">
              <a:solidFill>
                <a:srgbClr val="0000FF"/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D813143D-BF5E-7D8E-911A-DDFC31E11BD9}"/>
                </a:ext>
              </a:extLst>
            </p:cNvPr>
            <p:cNvCxnSpPr>
              <a:cxnSpLocks/>
            </p:cNvCxnSpPr>
            <p:nvPr/>
          </p:nvCxnSpPr>
          <p:spPr>
            <a:xfrm>
              <a:off x="6724687" y="4996666"/>
              <a:ext cx="0" cy="1389855"/>
            </a:xfrm>
            <a:prstGeom prst="straightConnector1">
              <a:avLst/>
            </a:prstGeom>
            <a:noFill/>
            <a:ln w="38100" cap="flat" cmpd="sng" algn="ctr">
              <a:solidFill>
                <a:srgbClr val="0000FF"/>
              </a:solidFill>
              <a:prstDash val="solid"/>
              <a:tailEnd type="triangle"/>
            </a:ln>
            <a:effectLst/>
          </p:spPr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58802EDA-0392-F343-82F7-801F0C6A4F5D}"/>
                </a:ext>
              </a:extLst>
            </p:cNvPr>
            <p:cNvCxnSpPr>
              <a:cxnSpLocks/>
            </p:cNvCxnSpPr>
            <p:nvPr/>
          </p:nvCxnSpPr>
          <p:spPr>
            <a:xfrm>
              <a:off x="6289551" y="4996666"/>
              <a:ext cx="0" cy="1389855"/>
            </a:xfrm>
            <a:prstGeom prst="straightConnector1">
              <a:avLst/>
            </a:prstGeom>
            <a:noFill/>
            <a:ln w="38100" cap="flat" cmpd="sng" algn="ctr">
              <a:solidFill>
                <a:srgbClr val="0000FF"/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62CB71D5-3341-AB99-909F-5669DB0A4EC1}"/>
                </a:ext>
              </a:extLst>
            </p:cNvPr>
            <p:cNvCxnSpPr>
              <a:cxnSpLocks/>
            </p:cNvCxnSpPr>
            <p:nvPr/>
          </p:nvCxnSpPr>
          <p:spPr>
            <a:xfrm>
              <a:off x="5854415" y="4996666"/>
              <a:ext cx="0" cy="1389855"/>
            </a:xfrm>
            <a:prstGeom prst="straightConnector1">
              <a:avLst/>
            </a:prstGeom>
            <a:noFill/>
            <a:ln w="38100" cap="flat" cmpd="sng" algn="ctr">
              <a:solidFill>
                <a:srgbClr val="0000FF"/>
              </a:solidFill>
              <a:prstDash val="solid"/>
              <a:tailEnd type="triangle"/>
            </a:ln>
            <a:effectLst/>
          </p:spPr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FFDDA5A0-7486-2A2D-CE5C-5EBFE41A4E64}"/>
                </a:ext>
              </a:extLst>
            </p:cNvPr>
            <p:cNvCxnSpPr>
              <a:cxnSpLocks/>
            </p:cNvCxnSpPr>
            <p:nvPr/>
          </p:nvCxnSpPr>
          <p:spPr>
            <a:xfrm>
              <a:off x="5419280" y="4996666"/>
              <a:ext cx="0" cy="1389855"/>
            </a:xfrm>
            <a:prstGeom prst="straightConnector1">
              <a:avLst/>
            </a:prstGeom>
            <a:noFill/>
            <a:ln w="38100" cap="flat" cmpd="sng" algn="ctr">
              <a:solidFill>
                <a:srgbClr val="0000FF"/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9946063C-DE3E-8A1C-AE1B-065A11B74780}"/>
                </a:ext>
              </a:extLst>
            </p:cNvPr>
            <p:cNvCxnSpPr>
              <a:cxnSpLocks/>
            </p:cNvCxnSpPr>
            <p:nvPr/>
          </p:nvCxnSpPr>
          <p:spPr>
            <a:xfrm>
              <a:off x="4984144" y="4996666"/>
              <a:ext cx="0" cy="1389855"/>
            </a:xfrm>
            <a:prstGeom prst="straightConnector1">
              <a:avLst/>
            </a:prstGeom>
            <a:noFill/>
            <a:ln w="38100" cap="flat" cmpd="sng" algn="ctr">
              <a:solidFill>
                <a:srgbClr val="0000FF"/>
              </a:solidFill>
              <a:prstDash val="solid"/>
              <a:tailEnd type="triangle"/>
            </a:ln>
            <a:effectLst/>
          </p:spPr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4F9C5E2E-FD20-1721-226E-77C93EB4CEC6}"/>
                </a:ext>
              </a:extLst>
            </p:cNvPr>
            <p:cNvCxnSpPr>
              <a:cxnSpLocks/>
            </p:cNvCxnSpPr>
            <p:nvPr/>
          </p:nvCxnSpPr>
          <p:spPr>
            <a:xfrm>
              <a:off x="4549007" y="4996666"/>
              <a:ext cx="0" cy="1389855"/>
            </a:xfrm>
            <a:prstGeom prst="straightConnector1">
              <a:avLst/>
            </a:prstGeom>
            <a:noFill/>
            <a:ln w="38100" cap="flat" cmpd="sng" algn="ctr">
              <a:solidFill>
                <a:srgbClr val="0000FF"/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321A86AB-0C3A-8D3A-D9F3-05CFEF2559D7}"/>
                </a:ext>
              </a:extLst>
            </p:cNvPr>
            <p:cNvCxnSpPr>
              <a:cxnSpLocks/>
            </p:cNvCxnSpPr>
            <p:nvPr/>
          </p:nvCxnSpPr>
          <p:spPr>
            <a:xfrm>
              <a:off x="4113871" y="4996666"/>
              <a:ext cx="0" cy="1389855"/>
            </a:xfrm>
            <a:prstGeom prst="straightConnector1">
              <a:avLst/>
            </a:prstGeom>
            <a:noFill/>
            <a:ln w="38100" cap="flat" cmpd="sng" algn="ctr">
              <a:solidFill>
                <a:srgbClr val="0000FF"/>
              </a:solidFill>
              <a:prstDash val="solid"/>
              <a:tailEnd type="triangle"/>
            </a:ln>
            <a:effectLst/>
          </p:spPr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33DF3442-2FD8-1349-F4C8-8EAA4E876FAB}"/>
                </a:ext>
              </a:extLst>
            </p:cNvPr>
            <p:cNvCxnSpPr>
              <a:cxnSpLocks/>
            </p:cNvCxnSpPr>
            <p:nvPr/>
          </p:nvCxnSpPr>
          <p:spPr>
            <a:xfrm>
              <a:off x="3678734" y="4996666"/>
              <a:ext cx="0" cy="1389855"/>
            </a:xfrm>
            <a:prstGeom prst="straightConnector1">
              <a:avLst/>
            </a:prstGeom>
            <a:noFill/>
            <a:ln w="38100" cap="flat" cmpd="sng" algn="ctr">
              <a:solidFill>
                <a:srgbClr val="0000FF"/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93D5FB8D-3223-3F7D-5B3F-E601FE9B00C5}"/>
                </a:ext>
              </a:extLst>
            </p:cNvPr>
            <p:cNvCxnSpPr>
              <a:cxnSpLocks/>
            </p:cNvCxnSpPr>
            <p:nvPr/>
          </p:nvCxnSpPr>
          <p:spPr>
            <a:xfrm>
              <a:off x="3243600" y="4996666"/>
              <a:ext cx="0" cy="1389855"/>
            </a:xfrm>
            <a:prstGeom prst="straightConnector1">
              <a:avLst/>
            </a:prstGeom>
            <a:noFill/>
            <a:ln w="38100" cap="flat" cmpd="sng" algn="ctr">
              <a:solidFill>
                <a:srgbClr val="0000FF"/>
              </a:solidFill>
              <a:prstDash val="solid"/>
              <a:tailEnd type="triangle"/>
            </a:ln>
            <a:effectLst/>
          </p:spPr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3E02EFDF-5B00-1992-E9EC-E85AD3ABE2C9}"/>
                </a:ext>
              </a:extLst>
            </p:cNvPr>
            <p:cNvCxnSpPr>
              <a:cxnSpLocks/>
            </p:cNvCxnSpPr>
            <p:nvPr/>
          </p:nvCxnSpPr>
          <p:spPr>
            <a:xfrm>
              <a:off x="2808463" y="4996666"/>
              <a:ext cx="0" cy="1389855"/>
            </a:xfrm>
            <a:prstGeom prst="straightConnector1">
              <a:avLst/>
            </a:prstGeom>
            <a:noFill/>
            <a:ln w="38100" cap="flat" cmpd="sng" algn="ctr">
              <a:solidFill>
                <a:srgbClr val="0000FF"/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E69F1042-CB69-BCC9-1C4F-75816EA5BDA5}"/>
                </a:ext>
              </a:extLst>
            </p:cNvPr>
            <p:cNvCxnSpPr>
              <a:cxnSpLocks/>
            </p:cNvCxnSpPr>
            <p:nvPr/>
          </p:nvCxnSpPr>
          <p:spPr>
            <a:xfrm>
              <a:off x="2373327" y="4996666"/>
              <a:ext cx="0" cy="1389855"/>
            </a:xfrm>
            <a:prstGeom prst="straightConnector1">
              <a:avLst/>
            </a:prstGeom>
            <a:noFill/>
            <a:ln w="38100" cap="flat" cmpd="sng" algn="ctr">
              <a:solidFill>
                <a:srgbClr val="0000FF"/>
              </a:solidFill>
              <a:prstDash val="solid"/>
              <a:tailEnd type="triangle"/>
            </a:ln>
            <a:effectLst/>
          </p:spPr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E6E5F236-F837-7D12-FF75-9F98B59EC116}"/>
                </a:ext>
              </a:extLst>
            </p:cNvPr>
            <p:cNvCxnSpPr>
              <a:cxnSpLocks/>
            </p:cNvCxnSpPr>
            <p:nvPr/>
          </p:nvCxnSpPr>
          <p:spPr>
            <a:xfrm>
              <a:off x="1938191" y="4996666"/>
              <a:ext cx="0" cy="1389855"/>
            </a:xfrm>
            <a:prstGeom prst="straightConnector1">
              <a:avLst/>
            </a:prstGeom>
            <a:noFill/>
            <a:ln w="38100" cap="flat" cmpd="sng" algn="ctr">
              <a:solidFill>
                <a:srgbClr val="0000FF"/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9D348EAC-F9BF-5669-2A17-64DAF61A7DE0}"/>
                </a:ext>
              </a:extLst>
            </p:cNvPr>
            <p:cNvCxnSpPr>
              <a:cxnSpLocks/>
            </p:cNvCxnSpPr>
            <p:nvPr/>
          </p:nvCxnSpPr>
          <p:spPr>
            <a:xfrm>
              <a:off x="1503054" y="4996666"/>
              <a:ext cx="0" cy="1389855"/>
            </a:xfrm>
            <a:prstGeom prst="straightConnector1">
              <a:avLst/>
            </a:prstGeom>
            <a:noFill/>
            <a:ln w="38100" cap="flat" cmpd="sng" algn="ctr">
              <a:solidFill>
                <a:srgbClr val="0000FF"/>
              </a:solidFill>
              <a:prstDash val="solid"/>
              <a:tailEnd type="triangle"/>
            </a:ln>
            <a:effectLst/>
          </p:spPr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3D5C1292-962F-B3AF-5401-D6F28B02F1C4}"/>
                </a:ext>
              </a:extLst>
            </p:cNvPr>
            <p:cNvCxnSpPr>
              <a:cxnSpLocks/>
            </p:cNvCxnSpPr>
            <p:nvPr/>
          </p:nvCxnSpPr>
          <p:spPr>
            <a:xfrm>
              <a:off x="1067919" y="4996666"/>
              <a:ext cx="0" cy="1389855"/>
            </a:xfrm>
            <a:prstGeom prst="straightConnector1">
              <a:avLst/>
            </a:prstGeom>
            <a:noFill/>
            <a:ln w="38100" cap="flat" cmpd="sng" algn="ctr">
              <a:solidFill>
                <a:srgbClr val="0000FF"/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F887B871-4B4A-05E7-C9DA-DEFE7DA81CD5}"/>
                </a:ext>
              </a:extLst>
            </p:cNvPr>
            <p:cNvCxnSpPr>
              <a:cxnSpLocks/>
            </p:cNvCxnSpPr>
            <p:nvPr/>
          </p:nvCxnSpPr>
          <p:spPr>
            <a:xfrm>
              <a:off x="632783" y="4996666"/>
              <a:ext cx="0" cy="1389855"/>
            </a:xfrm>
            <a:prstGeom prst="straightConnector1">
              <a:avLst/>
            </a:prstGeom>
            <a:noFill/>
            <a:ln w="38100" cap="flat" cmpd="sng" algn="ctr">
              <a:solidFill>
                <a:srgbClr val="0000FF"/>
              </a:solidFill>
              <a:prstDash val="solid"/>
              <a:tailEnd type="triangle"/>
            </a:ln>
            <a:effectLst/>
          </p:spPr>
        </p:cxn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F85A61DF-BD75-4EBE-5917-175C30BFD263}"/>
                </a:ext>
              </a:extLst>
            </p:cNvPr>
            <p:cNvGrpSpPr/>
            <p:nvPr/>
          </p:nvGrpSpPr>
          <p:grpSpPr>
            <a:xfrm>
              <a:off x="8465230" y="4996666"/>
              <a:ext cx="435135" cy="1389855"/>
              <a:chOff x="7594960" y="4996666"/>
              <a:chExt cx="435135" cy="1389855"/>
            </a:xfrm>
          </p:grpSpPr>
          <p:cxnSp>
            <p:nvCxnSpPr>
              <p:cNvPr id="63" name="Straight Arrow Connector 62">
                <a:extLst>
                  <a:ext uri="{FF2B5EF4-FFF2-40B4-BE49-F238E27FC236}">
                    <a16:creationId xmlns:a16="http://schemas.microsoft.com/office/drawing/2014/main" id="{45ABEF1E-CBA7-B6BD-1034-4ECE5A234AA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30095" y="4996666"/>
                <a:ext cx="0" cy="1389855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0000FF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cxnSp>
            <p:nvCxnSpPr>
              <p:cNvPr id="64" name="Straight Arrow Connector 63">
                <a:extLst>
                  <a:ext uri="{FF2B5EF4-FFF2-40B4-BE49-F238E27FC236}">
                    <a16:creationId xmlns:a16="http://schemas.microsoft.com/office/drawing/2014/main" id="{32086D5D-49F4-0DBC-1BD7-2B9197AFBAE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94960" y="4996666"/>
                <a:ext cx="0" cy="1389855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0000FF"/>
                </a:solidFill>
                <a:prstDash val="solid"/>
                <a:tailEnd type="triangle"/>
              </a:ln>
              <a:effectLst/>
            </p:spPr>
          </p:cxn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A4B29AA6-E643-9B4B-644F-82CF712E289F}"/>
                </a:ext>
              </a:extLst>
            </p:cNvPr>
            <p:cNvGrpSpPr/>
            <p:nvPr/>
          </p:nvGrpSpPr>
          <p:grpSpPr>
            <a:xfrm>
              <a:off x="9335500" y="4996666"/>
              <a:ext cx="435135" cy="1389855"/>
              <a:chOff x="7594960" y="4996666"/>
              <a:chExt cx="435135" cy="1389855"/>
            </a:xfrm>
          </p:grpSpPr>
          <p:cxnSp>
            <p:nvCxnSpPr>
              <p:cNvPr id="61" name="Straight Arrow Connector 60">
                <a:extLst>
                  <a:ext uri="{FF2B5EF4-FFF2-40B4-BE49-F238E27FC236}">
                    <a16:creationId xmlns:a16="http://schemas.microsoft.com/office/drawing/2014/main" id="{69EAE77F-5668-692F-D894-4D038FB1E59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30095" y="4996666"/>
                <a:ext cx="0" cy="1389855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0000FF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cxnSp>
            <p:nvCxnSpPr>
              <p:cNvPr id="62" name="Straight Arrow Connector 61">
                <a:extLst>
                  <a:ext uri="{FF2B5EF4-FFF2-40B4-BE49-F238E27FC236}">
                    <a16:creationId xmlns:a16="http://schemas.microsoft.com/office/drawing/2014/main" id="{E4A94FBA-4A6A-7FC0-53DA-C456CBB83CE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94960" y="4996666"/>
                <a:ext cx="0" cy="1389855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0000FF"/>
                </a:solidFill>
                <a:prstDash val="solid"/>
                <a:tailEnd type="triangle"/>
              </a:ln>
              <a:effectLst/>
            </p:spPr>
          </p:cxn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49FE48A6-F63C-7184-AA76-15057B65804D}"/>
                </a:ext>
              </a:extLst>
            </p:cNvPr>
            <p:cNvGrpSpPr/>
            <p:nvPr/>
          </p:nvGrpSpPr>
          <p:grpSpPr>
            <a:xfrm>
              <a:off x="10205770" y="4996666"/>
              <a:ext cx="435135" cy="1389855"/>
              <a:chOff x="7594960" y="4996666"/>
              <a:chExt cx="435135" cy="1389855"/>
            </a:xfrm>
          </p:grpSpPr>
          <p:cxnSp>
            <p:nvCxnSpPr>
              <p:cNvPr id="59" name="Straight Arrow Connector 58">
                <a:extLst>
                  <a:ext uri="{FF2B5EF4-FFF2-40B4-BE49-F238E27FC236}">
                    <a16:creationId xmlns:a16="http://schemas.microsoft.com/office/drawing/2014/main" id="{DF32DB2F-527B-B2BE-23EB-194D9180473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30095" y="4996666"/>
                <a:ext cx="0" cy="1389855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0000FF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cxnSp>
            <p:nvCxnSpPr>
              <p:cNvPr id="60" name="Straight Arrow Connector 59">
                <a:extLst>
                  <a:ext uri="{FF2B5EF4-FFF2-40B4-BE49-F238E27FC236}">
                    <a16:creationId xmlns:a16="http://schemas.microsoft.com/office/drawing/2014/main" id="{0099F80E-7C28-D71D-B268-86E7180F784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94960" y="4996666"/>
                <a:ext cx="0" cy="1389855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0000FF"/>
                </a:solidFill>
                <a:prstDash val="solid"/>
                <a:tailEnd type="triangle"/>
              </a:ln>
              <a:effectLst/>
            </p:spPr>
          </p:cxnSp>
        </p:grpSp>
      </p:grpSp>
    </p:spTree>
    <p:extLst>
      <p:ext uri="{BB962C8B-B14F-4D97-AF65-F5344CB8AC3E}">
        <p14:creationId xmlns:p14="http://schemas.microsoft.com/office/powerpoint/2010/main" val="35998892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Lecture 4540 2016">
  <a:themeElements>
    <a:clrScheme name="Classroom">
      <a:dk1>
        <a:srgbClr val="000000"/>
      </a:dk1>
      <a:lt1>
        <a:srgbClr val="FFFFFF"/>
      </a:lt1>
      <a:dk2>
        <a:srgbClr val="00005A"/>
      </a:dk2>
      <a:lt2>
        <a:srgbClr val="12037F"/>
      </a:lt2>
      <a:accent1>
        <a:srgbClr val="0300BE"/>
      </a:accent1>
      <a:accent2>
        <a:srgbClr val="FBA305"/>
      </a:accent2>
      <a:accent3>
        <a:srgbClr val="3399FF"/>
      </a:accent3>
      <a:accent4>
        <a:srgbClr val="AC0000"/>
      </a:accent4>
      <a:accent5>
        <a:srgbClr val="F7B0B0"/>
      </a:accent5>
      <a:accent6>
        <a:srgbClr val="E39304"/>
      </a:accent6>
      <a:hlink>
        <a:srgbClr val="678EFD"/>
      </a:hlink>
      <a:folHlink>
        <a:srgbClr val="AC0000"/>
      </a:folHlink>
    </a:clrScheme>
    <a:fontScheme name="Izumi's choice">
      <a:majorFont>
        <a:latin typeface="Gill Sans MT"/>
        <a:ea typeface=""/>
        <a:cs typeface=""/>
      </a:majorFont>
      <a:minorFont>
        <a:latin typeface="Goudy Old Styl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AguaClara the road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guaClara the road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guaClara the road 3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F3300"/>
        </a:accent1>
        <a:accent2>
          <a:srgbClr val="FF9900"/>
        </a:accent2>
        <a:accent3>
          <a:srgbClr val="FFFFFF"/>
        </a:accent3>
        <a:accent4>
          <a:srgbClr val="000000"/>
        </a:accent4>
        <a:accent5>
          <a:srgbClr val="FFADAA"/>
        </a:accent5>
        <a:accent6>
          <a:srgbClr val="E78A00"/>
        </a:accent6>
        <a:hlink>
          <a:srgbClr val="3366FF"/>
        </a:hlink>
        <a:folHlink>
          <a:srgbClr val="A5002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guaClara the road 4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80808"/>
        </a:accent1>
        <a:accent2>
          <a:srgbClr val="777777"/>
        </a:accent2>
        <a:accent3>
          <a:srgbClr val="FFFFFF"/>
        </a:accent3>
        <a:accent4>
          <a:srgbClr val="000000"/>
        </a:accent4>
        <a:accent5>
          <a:srgbClr val="AAAAAA"/>
        </a:accent5>
        <a:accent6>
          <a:srgbClr val="6B6B6B"/>
        </a:accent6>
        <a:hlink>
          <a:srgbClr val="C0C0C0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guaClara the road 5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80808"/>
        </a:accent1>
        <a:accent2>
          <a:srgbClr val="777777"/>
        </a:accent2>
        <a:accent3>
          <a:srgbClr val="FFFFFF"/>
        </a:accent3>
        <a:accent4>
          <a:srgbClr val="000000"/>
        </a:accent4>
        <a:accent5>
          <a:srgbClr val="AAAAAA"/>
        </a:accent5>
        <a:accent6>
          <a:srgbClr val="6B6B6B"/>
        </a:accent6>
        <a:hlink>
          <a:srgbClr val="C0C0C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28037</TotalTime>
  <Words>14059</Words>
  <Application>Microsoft Macintosh PowerPoint</Application>
  <PresentationFormat>Widescreen</PresentationFormat>
  <Paragraphs>403</Paragraphs>
  <Slides>50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50</vt:i4>
      </vt:variant>
    </vt:vector>
  </HeadingPairs>
  <TitlesOfParts>
    <vt:vector size="60" baseType="lpstr">
      <vt:lpstr>Arial</vt:lpstr>
      <vt:lpstr>Calibri</vt:lpstr>
      <vt:lpstr>Calibri Light</vt:lpstr>
      <vt:lpstr>Candara</vt:lpstr>
      <vt:lpstr>Cascadia Mono</vt:lpstr>
      <vt:lpstr>Gill Sans MT</vt:lpstr>
      <vt:lpstr>Goudy Old Style</vt:lpstr>
      <vt:lpstr>Wingdings</vt:lpstr>
      <vt:lpstr>Office Theme</vt:lpstr>
      <vt:lpstr>Lecture 4540 2016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Filter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Chemical Stock Tanks</vt:lpstr>
      <vt:lpstr>PowerPoint Presentation</vt:lpstr>
      <vt:lpstr>PowerPoint Presentation</vt:lpstr>
      <vt:lpstr>PowerPoint Presentation</vt:lpstr>
      <vt:lpstr>Chemical Dose Controller</vt:lpstr>
      <vt:lpstr>PowerPoint Presentation</vt:lpstr>
      <vt:lpstr>Injection Points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Monroe Weber-Shirk</dc:creator>
  <cp:lastModifiedBy>Izumi Matsuda</cp:lastModifiedBy>
  <cp:revision>51</cp:revision>
  <dcterms:created xsi:type="dcterms:W3CDTF">2022-03-18T14:08:01Z</dcterms:created>
  <dcterms:modified xsi:type="dcterms:W3CDTF">2024-12-03T15:40:31Z</dcterms:modified>
</cp:coreProperties>
</file>